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svg+xml" Extension="svg"/>
  <Default ContentType="image/tiff" Extension="tiff"/>
  <Default ContentType="application/xml" Extension="xml"/>
  <Override ContentType="application/vnd.openxmlformats-officedocument.presentationml.presentation.main+xml" PartName="/ppt/presentation.xml"/>
  <Override ContentType="application/vnd.openxmlformats-officedocument.customXmlProperties+xml" PartName="/customXml/itemProps1.xml"/>
  <Override ContentType="application/vnd.openxmlformats-officedocument.customXmlProperties+xml" PartName="/customXml/itemProps2.xml"/>
  <Override ContentType="application/vnd.openxmlformats-officedocument.customXmlProperties+xml" PartName="/customXml/itemProps3.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slide+xml" PartName="/ppt/slides/slide190.xml"/>
  <Override ContentType="application/vnd.openxmlformats-officedocument.presentationml.slide+xml" PartName="/ppt/slides/slide191.xml"/>
  <Override ContentType="application/vnd.openxmlformats-officedocument.presentationml.slide+xml" PartName="/ppt/slides/slide192.xml"/>
  <Override ContentType="application/vnd.openxmlformats-officedocument.presentationml.slide+xml" PartName="/ppt/slides/slide193.xml"/>
  <Override ContentType="application/vnd.openxmlformats-officedocument.presentationml.slide+xml" PartName="/ppt/slides/slide194.xml"/>
  <Override ContentType="application/vnd.openxmlformats-officedocument.presentationml.slide+xml" PartName="/ppt/slides/slide195.xml"/>
  <Override ContentType="application/vnd.openxmlformats-officedocument.presentationml.slide+xml" PartName="/ppt/slides/slide196.xml"/>
  <Override ContentType="application/vnd.openxmlformats-officedocument.presentationml.slide+xml" PartName="/ppt/slides/slide197.xml"/>
  <Override ContentType="application/vnd.openxmlformats-officedocument.presentationml.slide+xml" PartName="/ppt/slides/slide198.xml"/>
  <Override ContentType="application/vnd.openxmlformats-officedocument.presentationml.slide+xml" PartName="/ppt/slides/slide199.xml"/>
  <Override ContentType="application/vnd.openxmlformats-officedocument.presentationml.slide+xml" PartName="/ppt/slides/slide200.xml"/>
  <Override ContentType="application/vnd.openxmlformats-officedocument.presentationml.slide+xml" PartName="/ppt/slides/slide201.xml"/>
  <Override ContentType="application/vnd.openxmlformats-officedocument.presentationml.slide+xml" PartName="/ppt/slides/slide202.xml"/>
  <Override ContentType="application/vnd.openxmlformats-officedocument.presentationml.slide+xml" PartName="/ppt/slides/slide203.xml"/>
  <Override ContentType="application/vnd.openxmlformats-officedocument.presentationml.slide+xml" PartName="/ppt/slides/slide204.xml"/>
  <Override ContentType="application/vnd.openxmlformats-officedocument.presentationml.slide+xml" PartName="/ppt/slides/slide205.xml"/>
  <Override ContentType="application/vnd.openxmlformats-officedocument.presentationml.slide+xml" PartName="/ppt/slides/slide206.xml"/>
  <Override ContentType="application/vnd.openxmlformats-officedocument.presentationml.slide+xml" PartName="/ppt/slides/slide207.xml"/>
  <Override ContentType="application/vnd.openxmlformats-officedocument.presentationml.slide+xml" PartName="/ppt/slides/slide208.xml"/>
  <Override ContentType="application/vnd.openxmlformats-officedocument.presentationml.slide+xml" PartName="/ppt/slides/slide209.xml"/>
  <Override ContentType="application/vnd.openxmlformats-officedocument.presentationml.slide+xml" PartName="/ppt/slides/slide210.xml"/>
  <Override ContentType="application/vnd.openxmlformats-officedocument.presentationml.slide+xml" PartName="/ppt/slides/slide211.xml"/>
  <Override ContentType="application/vnd.openxmlformats-officedocument.presentationml.slide+xml" PartName="/ppt/slides/slide212.xml"/>
  <Override ContentType="application/vnd.openxmlformats-officedocument.presentationml.slide+xml" PartName="/ppt/slides/slide213.xml"/>
  <Override ContentType="application/vnd.openxmlformats-officedocument.presentationml.slide+xml" PartName="/ppt/slides/slide214.xml"/>
  <Override ContentType="application/vnd.openxmlformats-officedocument.presentationml.slide+xml" PartName="/ppt/slides/slide215.xml"/>
  <Override ContentType="application/vnd.openxmlformats-officedocument.presentationml.slide+xml" PartName="/ppt/slides/slide216.xml"/>
  <Override ContentType="application/vnd.openxmlformats-officedocument.presentationml.slide+xml" PartName="/ppt/slides/slide217.xml"/>
  <Override ContentType="application/vnd.openxmlformats-officedocument.presentationml.slide+xml" PartName="/ppt/slides/slide218.xml"/>
  <Override ContentType="application/vnd.openxmlformats-officedocument.presentationml.slide+xml" PartName="/ppt/slides/slide219.xml"/>
  <Override ContentType="application/vnd.openxmlformats-officedocument.presentationml.slide+xml" PartName="/ppt/slides/slide220.xml"/>
  <Override ContentType="application/vnd.openxmlformats-officedocument.presentationml.slide+xml" PartName="/ppt/slides/slide221.xml"/>
  <Override ContentType="application/vnd.openxmlformats-officedocument.presentationml.slide+xml" PartName="/ppt/slides/slide222.xml"/>
  <Override ContentType="application/vnd.openxmlformats-officedocument.presentationml.slide+xml" PartName="/ppt/slides/slide223.xml"/>
  <Override ContentType="application/vnd.openxmlformats-officedocument.presentationml.slide+xml" PartName="/ppt/slides/slide224.xml"/>
  <Override ContentType="application/vnd.openxmlformats-officedocument.presentationml.slide+xml" PartName="/ppt/slides/slide225.xml"/>
  <Override ContentType="application/vnd.openxmlformats-officedocument.presentationml.slide+xml" PartName="/ppt/slides/slide226.xml"/>
  <Override ContentType="application/vnd.openxmlformats-officedocument.presentationml.slide+xml" PartName="/ppt/slides/slide227.xml"/>
  <Override ContentType="application/vnd.openxmlformats-officedocument.presentationml.slide+xml" PartName="/ppt/slides/slide228.xml"/>
  <Override ContentType="application/vnd.openxmlformats-officedocument.presentationml.slide+xml" PartName="/ppt/slides/slide229.xml"/>
  <Override ContentType="application/vnd.openxmlformats-officedocument.presentationml.slide+xml" PartName="/ppt/slides/slide230.xml"/>
  <Override ContentType="application/vnd.openxmlformats-officedocument.presentationml.slide+xml" PartName="/ppt/slides/slide231.xml"/>
  <Override ContentType="application/vnd.openxmlformats-officedocument.presentationml.slide+xml" PartName="/ppt/slides/slide232.xml"/>
  <Override ContentType="application/vnd.openxmlformats-officedocument.presentationml.slide+xml" PartName="/ppt/slides/slide233.xml"/>
  <Override ContentType="application/vnd.openxmlformats-officedocument.presentationml.slide+xml" PartName="/ppt/slides/slide234.xml"/>
  <Override ContentType="application/vnd.openxmlformats-officedocument.presentationml.slide+xml" PartName="/ppt/slides/slide235.xml"/>
  <Override ContentType="application/vnd.openxmlformats-officedocument.presentationml.slide+xml" PartName="/ppt/slides/slide236.xml"/>
  <Override ContentType="application/vnd.openxmlformats-officedocument.presentationml.slide+xml" PartName="/ppt/slides/slide237.xml"/>
  <Override ContentType="application/vnd.openxmlformats-officedocument.presentationml.slide+xml" PartName="/ppt/slides/slide238.xml"/>
  <Override ContentType="application/vnd.openxmlformats-officedocument.presentationml.slide+xml" PartName="/ppt/slides/slide239.xml"/>
  <Override ContentType="application/vnd.openxmlformats-officedocument.presentationml.slide+xml" PartName="/ppt/slides/slide240.xml"/>
  <Override ContentType="application/vnd.openxmlformats-officedocument.presentationml.slide+xml" PartName="/ppt/slides/slide241.xml"/>
  <Override ContentType="application/vnd.openxmlformats-officedocument.presentationml.slide+xml" PartName="/ppt/slides/slide242.xml"/>
  <Override ContentType="application/vnd.openxmlformats-officedocument.presentationml.slide+xml" PartName="/ppt/slides/slide243.xml"/>
  <Override ContentType="application/vnd.openxmlformats-officedocument.presentationml.slide+xml" PartName="/ppt/slides/slide244.xml"/>
  <Override ContentType="application/vnd.openxmlformats-officedocument.presentationml.slide+xml" PartName="/ppt/slides/slide245.xml"/>
  <Override ContentType="application/vnd.openxmlformats-officedocument.presentationml.slide+xml" PartName="/ppt/slides/slide246.xml"/>
  <Override ContentType="application/vnd.openxmlformats-officedocument.presentationml.slide+xml" PartName="/ppt/slides/slide247.xml"/>
  <Override ContentType="application/vnd.openxmlformats-officedocument.presentationml.slide+xml" PartName="/ppt/slides/slide248.xml"/>
  <Override ContentType="application/vnd.openxmlformats-officedocument.presentationml.slide+xml" PartName="/ppt/slides/slide249.xml"/>
  <Override ContentType="application/vnd.openxmlformats-officedocument.presentationml.slide+xml" PartName="/ppt/slides/slide250.xml"/>
  <Override ContentType="application/vnd.openxmlformats-officedocument.presentationml.slide+xml" PartName="/ppt/slides/slide251.xml"/>
  <Override ContentType="application/vnd.openxmlformats-officedocument.presentationml.slide+xml" PartName="/ppt/slides/slide252.xml"/>
  <Override ContentType="application/vnd.openxmlformats-officedocument.presentationml.slide+xml" PartName="/ppt/slides/slide253.xml"/>
  <Override ContentType="application/vnd.openxmlformats-officedocument.presentationml.slide+xml" PartName="/ppt/slides/slide254.xml"/>
  <Override ContentType="application/vnd.openxmlformats-officedocument.presentationml.slide+xml" PartName="/ppt/slides/slide255.xml"/>
  <Override ContentType="application/vnd.openxmlformats-officedocument.presentationml.slide+xml" PartName="/ppt/slides/slide256.xml"/>
  <Override ContentType="application/vnd.openxmlformats-officedocument.presentationml.slide+xml" PartName="/ppt/slides/slide257.xml"/>
  <Override ContentType="application/vnd.openxmlformats-officedocument.presentationml.slide+xml" PartName="/ppt/slides/slide258.xml"/>
  <Override ContentType="application/vnd.openxmlformats-officedocument.presentationml.slide+xml" PartName="/ppt/slides/slide259.xml"/>
  <Override ContentType="application/vnd.openxmlformats-officedocument.presentationml.slide+xml" PartName="/ppt/slides/slide260.xml"/>
  <Override ContentType="application/vnd.openxmlformats-officedocument.presentationml.slide+xml" PartName="/ppt/slides/slide261.xml"/>
  <Override ContentType="application/vnd.openxmlformats-officedocument.presentationml.slide+xml" PartName="/ppt/slides/slide262.xml"/>
  <Override ContentType="application/vnd.openxmlformats-officedocument.presentationml.slide+xml" PartName="/ppt/slides/slide263.xml"/>
  <Override ContentType="application/vnd.openxmlformats-officedocument.presentationml.slide+xml" PartName="/ppt/slides/slide264.xml"/>
  <Override ContentType="application/vnd.openxmlformats-officedocument.presentationml.slide+xml" PartName="/ppt/slides/slide265.xml"/>
  <Override ContentType="application/vnd.openxmlformats-officedocument.presentationml.slide+xml" PartName="/ppt/slides/slide266.xml"/>
  <Override ContentType="application/vnd.openxmlformats-officedocument.presentationml.slide+xml" PartName="/ppt/slides/slide267.xml"/>
  <Override ContentType="application/vnd.openxmlformats-officedocument.presentationml.slide+xml" PartName="/ppt/slides/slide268.xml"/>
  <Override ContentType="application/vnd.openxmlformats-officedocument.presentationml.slide+xml" PartName="/ppt/slides/slide269.xml"/>
  <Override ContentType="application/vnd.openxmlformats-officedocument.presentationml.slide+xml" PartName="/ppt/slides/slide270.xml"/>
  <Override ContentType="application/vnd.openxmlformats-officedocument.presentationml.slide+xml" PartName="/ppt/slides/slide271.xml"/>
  <Override ContentType="application/vnd.openxmlformats-officedocument.presentationml.slide+xml" PartName="/ppt/slides/slide272.xml"/>
  <Override ContentType="application/vnd.openxmlformats-officedocument.presentationml.slide+xml" PartName="/ppt/slides/slide273.xml"/>
  <Override ContentType="application/vnd.openxmlformats-officedocument.presentationml.slide+xml" PartName="/ppt/slides/slide274.xml"/>
  <Override ContentType="application/vnd.openxmlformats-officedocument.presentationml.slide+xml" PartName="/ppt/slides/slide275.xml"/>
  <Override ContentType="application/vnd.openxmlformats-officedocument.presentationml.slide+xml" PartName="/ppt/slides/slide276.xml"/>
  <Override ContentType="application/vnd.openxmlformats-officedocument.presentationml.slide+xml" PartName="/ppt/slides/slide277.xml"/>
  <Override ContentType="application/vnd.openxmlformats-officedocument.presentationml.slide+xml" PartName="/ppt/slides/slide278.xml"/>
  <Override ContentType="application/vnd.openxmlformats-officedocument.presentationml.slide+xml" PartName="/ppt/slides/slide279.xml"/>
  <Override ContentType="application/vnd.openxmlformats-officedocument.presentationml.slide+xml" PartName="/ppt/slides/slide280.xml"/>
  <Override ContentType="application/vnd.openxmlformats-officedocument.presentationml.slide+xml" PartName="/ppt/slides/slide281.xml"/>
  <Override ContentType="application/vnd.openxmlformats-officedocument.presentationml.slide+xml" PartName="/ppt/slides/slide282.xml"/>
  <Override ContentType="application/vnd.openxmlformats-officedocument.presentationml.slide+xml" PartName="/ppt/slides/slide283.xml"/>
  <Override ContentType="application/vnd.openxmlformats-officedocument.presentationml.slide+xml" PartName="/ppt/slides/slide284.xml"/>
  <Override ContentType="application/vnd.openxmlformats-officedocument.presentationml.slide+xml" PartName="/ppt/slides/slide285.xml"/>
  <Override ContentType="application/vnd.openxmlformats-officedocument.presentationml.slide+xml" PartName="/ppt/slides/slide286.xml"/>
  <Override ContentType="application/vnd.openxmlformats-officedocument.presentationml.slide+xml" PartName="/ppt/slides/slide287.xml"/>
  <Override ContentType="application/vnd.openxmlformats-officedocument.presentationml.slide+xml" PartName="/ppt/slides/slide288.xml"/>
  <Override ContentType="application/vnd.openxmlformats-officedocument.presentationml.slide+xml" PartName="/ppt/slides/slide289.xml"/>
  <Override ContentType="application/vnd.openxmlformats-officedocument.presentationml.slide+xml" PartName="/ppt/slides/slide290.xml"/>
  <Override ContentType="application/vnd.openxmlformats-officedocument.presentationml.slide+xml" PartName="/ppt/slides/slide291.xml"/>
  <Override ContentType="application/vnd.openxmlformats-officedocument.presentationml.slide+xml" PartName="/ppt/slides/slide292.xml"/>
  <Override ContentType="application/vnd.openxmlformats-officedocument.presentationml.slide+xml" PartName="/ppt/slides/slide293.xml"/>
  <Override ContentType="application/vnd.openxmlformats-officedocument.presentationml.slide+xml" PartName="/ppt/slides/slide294.xml"/>
  <Override ContentType="application/vnd.openxmlformats-officedocument.presentationml.slide+xml" PartName="/ppt/slides/slide295.xml"/>
  <Override ContentType="application/vnd.openxmlformats-officedocument.presentationml.slide+xml" PartName="/ppt/slides/slide296.xml"/>
  <Override ContentType="application/vnd.openxmlformats-officedocument.presentationml.slide+xml" PartName="/ppt/slides/slide297.xml"/>
  <Override ContentType="application/vnd.openxmlformats-officedocument.presentationml.slide+xml" PartName="/ppt/slides/slide298.xml"/>
  <Override ContentType="application/vnd.openxmlformats-officedocument.presentationml.slide+xml" PartName="/ppt/slides/slide299.xml"/>
  <Override ContentType="application/vnd.openxmlformats-officedocument.presentationml.slide+xml" PartName="/ppt/slides/slide300.xml"/>
  <Override ContentType="application/vnd.openxmlformats-officedocument.presentationml.slide+xml" PartName="/ppt/slides/slide301.xml"/>
  <Override ContentType="application/vnd.openxmlformats-officedocument.presentationml.slide+xml" PartName="/ppt/slides/slide302.xml"/>
  <Override ContentType="application/vnd.openxmlformats-officedocument.presentationml.slide+xml" PartName="/ppt/slides/slide303.xml"/>
  <Override ContentType="application/vnd.openxmlformats-officedocument.presentationml.slide+xml" PartName="/ppt/slides/slide304.xml"/>
  <Override ContentType="application/vnd.openxmlformats-officedocument.presentationml.slide+xml" PartName="/ppt/slides/slide305.xml"/>
  <Override ContentType="application/vnd.openxmlformats-officedocument.presentationml.slide+xml" PartName="/ppt/slides/slide306.xml"/>
  <Override ContentType="application/vnd.openxmlformats-officedocument.presentationml.slide+xml" PartName="/ppt/slides/slide307.xml"/>
  <Override ContentType="application/vnd.openxmlformats-officedocument.presentationml.slide+xml" PartName="/ppt/slides/slide308.xml"/>
  <Override ContentType="application/vnd.openxmlformats-officedocument.presentationml.slide+xml" PartName="/ppt/slides/slide309.xml"/>
  <Override ContentType="application/vnd.openxmlformats-officedocument.presentationml.slide+xml" PartName="/ppt/slides/slide310.xml"/>
  <Override ContentType="application/vnd.openxmlformats-officedocument.presentationml.slide+xml" PartName="/ppt/slides/slide311.xml"/>
  <Override ContentType="application/vnd.openxmlformats-officedocument.presentationml.slide+xml" PartName="/ppt/slides/slide312.xml"/>
  <Override ContentType="application/vnd.openxmlformats-officedocument.presentationml.slide+xml" PartName="/ppt/slides/slide313.xml"/>
  <Override ContentType="application/vnd.openxmlformats-officedocument.presentationml.slide+xml" PartName="/ppt/slides/slide314.xml"/>
  <Override ContentType="application/vnd.openxmlformats-officedocument.presentationml.slide+xml" PartName="/ppt/slides/slide315.xml"/>
  <Override ContentType="application/vnd.openxmlformats-officedocument.presentationml.slide+xml" PartName="/ppt/slides/slide316.xml"/>
  <Override ContentType="application/vnd.openxmlformats-officedocument.presentationml.slide+xml" PartName="/ppt/slides/slide317.xml"/>
  <Override ContentType="application/vnd.openxmlformats-officedocument.presentationml.slide+xml" PartName="/ppt/slides/slide318.xml"/>
  <Override ContentType="application/vnd.openxmlformats-officedocument.presentationml.slide+xml" PartName="/ppt/slides/slide319.xml"/>
  <Override ContentType="application/vnd.openxmlformats-officedocument.presentationml.slide+xml" PartName="/ppt/slides/slide320.xml"/>
  <Override ContentType="application/vnd.openxmlformats-officedocument.presentationml.slide+xml" PartName="/ppt/slides/slide321.xml"/>
  <Override ContentType="application/vnd.openxmlformats-officedocument.presentationml.slide+xml" PartName="/ppt/slides/slide322.xml"/>
  <Override ContentType="application/vnd.openxmlformats-officedocument.presentationml.slide+xml" PartName="/ppt/slides/slide323.xml"/>
  <Override ContentType="application/vnd.openxmlformats-officedocument.presentationml.slide+xml" PartName="/ppt/slides/slide324.xml"/>
  <Override ContentType="application/vnd.openxmlformats-officedocument.presentationml.slide+xml" PartName="/ppt/slides/slide325.xml"/>
  <Override ContentType="application/vnd.openxmlformats-officedocument.presentationml.slide+xml" PartName="/ppt/slides/slide326.xml"/>
  <Override ContentType="application/vnd.openxmlformats-officedocument.presentationml.slide+xml" PartName="/ppt/slides/slide327.xml"/>
  <Override ContentType="application/vnd.openxmlformats-officedocument.presentationml.slide+xml" PartName="/ppt/slides/slide328.xml"/>
  <Override ContentType="application/vnd.openxmlformats-officedocument.presentationml.slide+xml" PartName="/ppt/slides/slide329.xml"/>
  <Override ContentType="application/vnd.openxmlformats-officedocument.presentationml.slide+xml" PartName="/ppt/slides/slide330.xml"/>
  <Override ContentType="application/vnd.openxmlformats-officedocument.presentationml.slide+xml" PartName="/ppt/slides/slide331.xml"/>
  <Override ContentType="application/vnd.openxmlformats-officedocument.presentationml.slide+xml" PartName="/ppt/slides/slide332.xml"/>
  <Override ContentType="application/vnd.openxmlformats-officedocument.presentationml.slide+xml" PartName="/ppt/slides/slide333.xml"/>
  <Override ContentType="application/vnd.openxmlformats-officedocument.presentationml.slide+xml" PartName="/ppt/slides/slide334.xml"/>
  <Override ContentType="application/vnd.openxmlformats-officedocument.presentationml.slide+xml" PartName="/ppt/slides/slide335.xml"/>
  <Override ContentType="application/vnd.openxmlformats-officedocument.presentationml.slide+xml" PartName="/ppt/slides/slide336.xml"/>
  <Override ContentType="application/vnd.openxmlformats-officedocument.presentationml.slide+xml" PartName="/ppt/slides/slide337.xml"/>
  <Override ContentType="application/vnd.openxmlformats-officedocument.presentationml.slide+xml" PartName="/ppt/slides/slide338.xml"/>
  <Override ContentType="application/vnd.openxmlformats-officedocument.presentationml.slide+xml" PartName="/ppt/slides/slide339.xml"/>
  <Override ContentType="application/vnd.openxmlformats-officedocument.presentationml.slide+xml" PartName="/ppt/slides/slide340.xml"/>
  <Override ContentType="application/vnd.openxmlformats-officedocument.presentationml.slide+xml" PartName="/ppt/slides/slide341.xml"/>
  <Override ContentType="application/vnd.openxmlformats-officedocument.presentationml.slide+xml" PartName="/ppt/slides/slide342.xml"/>
  <Override ContentType="application/vnd.openxmlformats-officedocument.presentationml.slide+xml" PartName="/ppt/slides/slide343.xml"/>
  <Override ContentType="application/vnd.openxmlformats-officedocument.presentationml.slide+xml" PartName="/ppt/slides/slide344.xml"/>
  <Override ContentType="application/vnd.openxmlformats-officedocument.presentationml.slide+xml" PartName="/ppt/slides/slide345.xml"/>
  <Override ContentType="application/vnd.openxmlformats-officedocument.presentationml.slide+xml" PartName="/ppt/slides/slide346.xml"/>
  <Override ContentType="application/vnd.openxmlformats-officedocument.presentationml.slide+xml" PartName="/ppt/slides/slide347.xml"/>
  <Override ContentType="application/vnd.openxmlformats-officedocument.presentationml.slide+xml" PartName="/ppt/slides/slide348.xml"/>
  <Override ContentType="application/vnd.openxmlformats-officedocument.presentationml.slide+xml" PartName="/ppt/slides/slide349.xml"/>
  <Override ContentType="application/vnd.openxmlformats-officedocument.presentationml.slide+xml" PartName="/ppt/slides/slide350.xml"/>
  <Override ContentType="application/vnd.openxmlformats-officedocument.presentationml.slide+xml" PartName="/ppt/slides/slide351.xml"/>
  <Override ContentType="application/vnd.openxmlformats-officedocument.presentationml.slide+xml" PartName="/ppt/slides/slide352.xml"/>
  <Override ContentType="application/vnd.openxmlformats-officedocument.presentationml.slide+xml" PartName="/ppt/slides/slide353.xml"/>
  <Override ContentType="application/vnd.openxmlformats-officedocument.presentationml.slide+xml" PartName="/ppt/slides/slide354.xml"/>
  <Override ContentType="application/vnd.openxmlformats-officedocument.presentationml.slide+xml" PartName="/ppt/slides/slide355.xml"/>
  <Override ContentType="application/vnd.openxmlformats-officedocument.presentationml.slide+xml" PartName="/ppt/slides/slide356.xml"/>
  <Override ContentType="application/vnd.openxmlformats-officedocument.presentationml.slide+xml" PartName="/ppt/slides/slide357.xml"/>
  <Override ContentType="application/vnd.openxmlformats-officedocument.presentationml.slide+xml" PartName="/ppt/slides/slide358.xml"/>
  <Override ContentType="application/vnd.openxmlformats-officedocument.presentationml.slide+xml" PartName="/ppt/slides/slide359.xml"/>
  <Override ContentType="application/vnd.openxmlformats-officedocument.presentationml.slide+xml" PartName="/ppt/slides/slide360.xml"/>
  <Override ContentType="application/vnd.openxmlformats-officedocument.presentationml.slide+xml" PartName="/ppt/slides/slide361.xml"/>
  <Override ContentType="application/vnd.openxmlformats-officedocument.presentationml.slide+xml" PartName="/ppt/slides/slide362.xml"/>
  <Override ContentType="application/vnd.openxmlformats-officedocument.presentationml.slide+xml" PartName="/ppt/slides/slide363.xml"/>
  <Override ContentType="application/vnd.openxmlformats-officedocument.presentationml.slide+xml" PartName="/ppt/slides/slide364.xml"/>
  <Override ContentType="application/vnd.openxmlformats-officedocument.presentationml.slide+xml" PartName="/ppt/slides/slide365.xml"/>
  <Override ContentType="application/vnd.openxmlformats-officedocument.presentationml.slide+xml" PartName="/ppt/slides/slide366.xml"/>
  <Override ContentType="application/vnd.openxmlformats-officedocument.presentationml.slide+xml" PartName="/ppt/slides/slide367.xml"/>
  <Override ContentType="application/vnd.openxmlformats-officedocument.presentationml.slide+xml" PartName="/ppt/slides/slide368.xml"/>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theme+xml" PartName="/ppt/theme/theme2.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ms-powerpoint.changesinfo+xml" PartName="/ppt/changesInfos/changesInfo1.xml"/>
  <Override ContentType="application/vnd.ms-powerpoint.revisioninfo+xml" PartName="/ppt/revisionInfo.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3"/>
  </p:notesMasterIdLst>
  <p:sldIdLst>
    <p:sldId id="256" r:id="rId5"/>
    <p:sldId id="1686" r:id="rId6"/>
    <p:sldId id="2143" r:id="rId7"/>
    <p:sldId id="2144" r:id="rId8"/>
    <p:sldId id="2202" r:id="rId9"/>
    <p:sldId id="2219" r:id="rId10"/>
    <p:sldId id="2220" r:id="rId11"/>
    <p:sldId id="2223" r:id="rId12"/>
    <p:sldId id="2227" r:id="rId13"/>
    <p:sldId id="2228" r:id="rId14"/>
    <p:sldId id="2212" r:id="rId15"/>
    <p:sldId id="2145" r:id="rId16"/>
    <p:sldId id="2146" r:id="rId17"/>
    <p:sldId id="2147" r:id="rId18"/>
    <p:sldId id="2148" r:id="rId19"/>
    <p:sldId id="2151" r:id="rId20"/>
    <p:sldId id="2153" r:id="rId21"/>
    <p:sldId id="2154" r:id="rId22"/>
    <p:sldId id="2156" r:id="rId23"/>
    <p:sldId id="2157" r:id="rId24"/>
    <p:sldId id="2158" r:id="rId25"/>
    <p:sldId id="2159" r:id="rId26"/>
    <p:sldId id="2160" r:id="rId27"/>
    <p:sldId id="2161" r:id="rId28"/>
    <p:sldId id="2163" r:id="rId29"/>
    <p:sldId id="2164" r:id="rId30"/>
    <p:sldId id="2165" r:id="rId31"/>
    <p:sldId id="2166" r:id="rId32"/>
    <p:sldId id="2167" r:id="rId33"/>
    <p:sldId id="2168" r:id="rId34"/>
    <p:sldId id="2173" r:id="rId35"/>
    <p:sldId id="2174" r:id="rId36"/>
    <p:sldId id="2175" r:id="rId37"/>
    <p:sldId id="2176" r:id="rId38"/>
    <p:sldId id="2178" r:id="rId39"/>
    <p:sldId id="2177" r:id="rId40"/>
    <p:sldId id="2179" r:id="rId41"/>
    <p:sldId id="2180" r:id="rId42"/>
    <p:sldId id="2181" r:id="rId43"/>
    <p:sldId id="2182" r:id="rId44"/>
    <p:sldId id="2183" r:id="rId45"/>
    <p:sldId id="2184" r:id="rId46"/>
    <p:sldId id="2185" r:id="rId47"/>
    <p:sldId id="2186" r:id="rId48"/>
    <p:sldId id="2187" r:id="rId49"/>
    <p:sldId id="2188" r:id="rId50"/>
    <p:sldId id="2190" r:id="rId51"/>
    <p:sldId id="2191" r:id="rId52"/>
    <p:sldId id="2195" r:id="rId53"/>
    <p:sldId id="2196" r:id="rId54"/>
    <p:sldId id="2197" r:id="rId55"/>
    <p:sldId id="2198" r:id="rId56"/>
    <p:sldId id="2199" r:id="rId57"/>
    <p:sldId id="2200" r:id="rId58"/>
    <p:sldId id="2218" r:id="rId59"/>
    <p:sldId id="2217" r:id="rId60"/>
    <p:sldId id="2213" r:id="rId61"/>
    <p:sldId id="2221" r:id="rId62"/>
    <p:sldId id="2222" r:id="rId63"/>
    <p:sldId id="2141" r:id="rId64"/>
    <p:sldId id="2142" r:id="rId65"/>
    <p:sldId id="1631" r:id="rId66"/>
    <p:sldId id="1634" r:id="rId67"/>
    <p:sldId id="1635" r:id="rId68"/>
    <p:sldId id="1636" r:id="rId69"/>
    <p:sldId id="1637" r:id="rId70"/>
    <p:sldId id="1638" r:id="rId71"/>
    <p:sldId id="1639" r:id="rId72"/>
    <p:sldId id="1640" r:id="rId73"/>
    <p:sldId id="1632" r:id="rId74"/>
    <p:sldId id="1633" r:id="rId75"/>
    <p:sldId id="1198" r:id="rId76"/>
    <p:sldId id="1467" r:id="rId77"/>
    <p:sldId id="1468" r:id="rId78"/>
    <p:sldId id="1469" r:id="rId79"/>
    <p:sldId id="1466" r:id="rId80"/>
    <p:sldId id="1470" r:id="rId81"/>
    <p:sldId id="1473" r:id="rId82"/>
    <p:sldId id="1471" r:id="rId83"/>
    <p:sldId id="1474" r:id="rId84"/>
    <p:sldId id="1475" r:id="rId85"/>
    <p:sldId id="1476" r:id="rId86"/>
    <p:sldId id="1480" r:id="rId87"/>
    <p:sldId id="1478" r:id="rId88"/>
    <p:sldId id="1477" r:id="rId89"/>
    <p:sldId id="1482" r:id="rId90"/>
    <p:sldId id="1481" r:id="rId91"/>
    <p:sldId id="1486" r:id="rId92"/>
    <p:sldId id="1483" r:id="rId93"/>
    <p:sldId id="1484" r:id="rId94"/>
    <p:sldId id="1489" r:id="rId95"/>
    <p:sldId id="1485" r:id="rId96"/>
    <p:sldId id="1487" r:id="rId97"/>
    <p:sldId id="1676" r:id="rId98"/>
    <p:sldId id="1488" r:id="rId99"/>
    <p:sldId id="1492" r:id="rId100"/>
    <p:sldId id="1677" r:id="rId101"/>
    <p:sldId id="1678" r:id="rId102"/>
    <p:sldId id="1493" r:id="rId103"/>
    <p:sldId id="1496" r:id="rId104"/>
    <p:sldId id="1497" r:id="rId105"/>
    <p:sldId id="1495" r:id="rId106"/>
    <p:sldId id="1507" r:id="rId107"/>
    <p:sldId id="1563" r:id="rId108"/>
    <p:sldId id="1498" r:id="rId109"/>
    <p:sldId id="1679" r:id="rId110"/>
    <p:sldId id="1680" r:id="rId111"/>
    <p:sldId id="1681" r:id="rId112"/>
    <p:sldId id="1505" r:id="rId113"/>
    <p:sldId id="1502" r:id="rId114"/>
    <p:sldId id="1509" r:id="rId115"/>
    <p:sldId id="1511" r:id="rId116"/>
    <p:sldId id="1513" r:id="rId117"/>
    <p:sldId id="1514" r:id="rId118"/>
    <p:sldId id="1878" r:id="rId119"/>
    <p:sldId id="1879" r:id="rId120"/>
    <p:sldId id="1877" r:id="rId121"/>
    <p:sldId id="1882" r:id="rId122"/>
    <p:sldId id="1914" r:id="rId123"/>
    <p:sldId id="1922" r:id="rId124"/>
    <p:sldId id="1915" r:id="rId125"/>
    <p:sldId id="1917" r:id="rId126"/>
    <p:sldId id="1916" r:id="rId127"/>
    <p:sldId id="1919" r:id="rId128"/>
    <p:sldId id="1920" r:id="rId129"/>
    <p:sldId id="1921" r:id="rId130"/>
    <p:sldId id="1880" r:id="rId131"/>
    <p:sldId id="1881" r:id="rId132"/>
    <p:sldId id="1883" r:id="rId133"/>
    <p:sldId id="1924" r:id="rId134"/>
    <p:sldId id="1923" r:id="rId135"/>
    <p:sldId id="1884" r:id="rId136"/>
    <p:sldId id="1885" r:id="rId137"/>
    <p:sldId id="1937" r:id="rId138"/>
    <p:sldId id="1886" r:id="rId139"/>
    <p:sldId id="1887" r:id="rId140"/>
    <p:sldId id="1939" r:id="rId141"/>
    <p:sldId id="1938" r:id="rId142"/>
    <p:sldId id="1925" r:id="rId143"/>
    <p:sldId id="1926" r:id="rId144"/>
    <p:sldId id="1888" r:id="rId145"/>
    <p:sldId id="1928" r:id="rId146"/>
    <p:sldId id="1930" r:id="rId147"/>
    <p:sldId id="1936" r:id="rId148"/>
    <p:sldId id="1935" r:id="rId149"/>
    <p:sldId id="1929" r:id="rId150"/>
    <p:sldId id="1943" r:id="rId151"/>
    <p:sldId id="1942" r:id="rId152"/>
    <p:sldId id="1889" r:id="rId153"/>
    <p:sldId id="1890" r:id="rId154"/>
    <p:sldId id="1892" r:id="rId155"/>
    <p:sldId id="1893" r:id="rId156"/>
    <p:sldId id="1894" r:id="rId157"/>
    <p:sldId id="1941" r:id="rId158"/>
    <p:sldId id="1940" r:id="rId159"/>
    <p:sldId id="1895" r:id="rId160"/>
    <p:sldId id="1896" r:id="rId161"/>
    <p:sldId id="1897" r:id="rId162"/>
    <p:sldId id="1898" r:id="rId163"/>
    <p:sldId id="2113" r:id="rId164"/>
    <p:sldId id="2112" r:id="rId165"/>
    <p:sldId id="1944" r:id="rId166"/>
    <p:sldId id="2224" r:id="rId167"/>
    <p:sldId id="2225" r:id="rId168"/>
    <p:sldId id="2226" r:id="rId169"/>
    <p:sldId id="1945" r:id="rId170"/>
    <p:sldId id="2126" r:id="rId171"/>
    <p:sldId id="2116" r:id="rId172"/>
    <p:sldId id="2117" r:id="rId173"/>
    <p:sldId id="2118" r:id="rId174"/>
    <p:sldId id="2119" r:id="rId175"/>
    <p:sldId id="2120" r:id="rId176"/>
    <p:sldId id="2115" r:id="rId177"/>
    <p:sldId id="2114" r:id="rId178"/>
    <p:sldId id="1946" r:id="rId179"/>
    <p:sldId id="1947" r:id="rId180"/>
    <p:sldId id="2125" r:id="rId181"/>
    <p:sldId id="2123" r:id="rId182"/>
    <p:sldId id="2124" r:id="rId183"/>
    <p:sldId id="2127" r:id="rId184"/>
    <p:sldId id="2128" r:id="rId185"/>
    <p:sldId id="2129" r:id="rId186"/>
    <p:sldId id="2130" r:id="rId187"/>
    <p:sldId id="2122" r:id="rId188"/>
    <p:sldId id="2121" r:id="rId189"/>
    <p:sldId id="1948" r:id="rId190"/>
    <p:sldId id="1950" r:id="rId191"/>
    <p:sldId id="1955" r:id="rId192"/>
    <p:sldId id="1956" r:id="rId193"/>
    <p:sldId id="2134" r:id="rId194"/>
    <p:sldId id="2133" r:id="rId195"/>
    <p:sldId id="2132" r:id="rId196"/>
    <p:sldId id="2131" r:id="rId197"/>
    <p:sldId id="1949" r:id="rId198"/>
    <p:sldId id="1951" r:id="rId199"/>
    <p:sldId id="1968" r:id="rId200"/>
    <p:sldId id="1958" r:id="rId201"/>
    <p:sldId id="1957" r:id="rId202"/>
    <p:sldId id="1959" r:id="rId203"/>
    <p:sldId id="1960" r:id="rId204"/>
    <p:sldId id="1961" r:id="rId205"/>
    <p:sldId id="1962" r:id="rId206"/>
    <p:sldId id="1963" r:id="rId207"/>
    <p:sldId id="1966" r:id="rId208"/>
    <p:sldId id="1964" r:id="rId209"/>
    <p:sldId id="1965" r:id="rId210"/>
    <p:sldId id="2137" r:id="rId211"/>
    <p:sldId id="2136" r:id="rId212"/>
    <p:sldId id="2135" r:id="rId213"/>
    <p:sldId id="1899" r:id="rId214"/>
    <p:sldId id="1969" r:id="rId215"/>
    <p:sldId id="1906" r:id="rId216"/>
    <p:sldId id="1901" r:id="rId217"/>
    <p:sldId id="1908" r:id="rId218"/>
    <p:sldId id="1903" r:id="rId219"/>
    <p:sldId id="1904" r:id="rId220"/>
    <p:sldId id="2139" r:id="rId221"/>
    <p:sldId id="2140" r:id="rId222"/>
    <p:sldId id="2138" r:id="rId223"/>
    <p:sldId id="1905" r:id="rId224"/>
    <p:sldId id="1973" r:id="rId225"/>
    <p:sldId id="1952" r:id="rId226"/>
    <p:sldId id="1910" r:id="rId227"/>
    <p:sldId id="2110" r:id="rId228"/>
    <p:sldId id="2111" r:id="rId229"/>
    <p:sldId id="2109" r:id="rId230"/>
    <p:sldId id="1954" r:id="rId231"/>
    <p:sldId id="1911" r:id="rId232"/>
    <p:sldId id="1974" r:id="rId233"/>
    <p:sldId id="1953" r:id="rId234"/>
    <p:sldId id="1913" r:id="rId235"/>
    <p:sldId id="2107" r:id="rId236"/>
    <p:sldId id="2108" r:id="rId237"/>
    <p:sldId id="2106" r:id="rId238"/>
    <p:sldId id="1979" r:id="rId239"/>
    <p:sldId id="1980" r:id="rId240"/>
    <p:sldId id="1981" r:id="rId241"/>
    <p:sldId id="1982" r:id="rId242"/>
    <p:sldId id="1983" r:id="rId243"/>
    <p:sldId id="2105" r:id="rId244"/>
    <p:sldId id="2103" r:id="rId245"/>
    <p:sldId id="1984" r:id="rId246"/>
    <p:sldId id="1985" r:id="rId247"/>
    <p:sldId id="1986" r:id="rId248"/>
    <p:sldId id="1987" r:id="rId249"/>
    <p:sldId id="1976" r:id="rId250"/>
    <p:sldId id="1994" r:id="rId251"/>
    <p:sldId id="1977" r:id="rId252"/>
    <p:sldId id="1978" r:id="rId253"/>
    <p:sldId id="1990" r:id="rId254"/>
    <p:sldId id="2100" r:id="rId255"/>
    <p:sldId id="2101" r:id="rId256"/>
    <p:sldId id="2102" r:id="rId257"/>
    <p:sldId id="2099" r:id="rId258"/>
    <p:sldId id="1996" r:id="rId259"/>
    <p:sldId id="2008" r:id="rId260"/>
    <p:sldId id="2009" r:id="rId261"/>
    <p:sldId id="1998" r:id="rId262"/>
    <p:sldId id="2002" r:id="rId263"/>
    <p:sldId id="2001" r:id="rId264"/>
    <p:sldId id="1970" r:id="rId265"/>
    <p:sldId id="1972" r:id="rId266"/>
    <p:sldId id="2096" r:id="rId267"/>
    <p:sldId id="2097" r:id="rId268"/>
    <p:sldId id="2098" r:id="rId269"/>
    <p:sldId id="2004" r:id="rId270"/>
    <p:sldId id="2007" r:id="rId271"/>
    <p:sldId id="2028" r:id="rId272"/>
    <p:sldId id="2005" r:id="rId273"/>
    <p:sldId id="2003" r:id="rId274"/>
    <p:sldId id="2006" r:id="rId275"/>
    <p:sldId id="2093" r:id="rId276"/>
    <p:sldId id="2094" r:id="rId277"/>
    <p:sldId id="2095" r:id="rId278"/>
    <p:sldId id="2087" r:id="rId279"/>
    <p:sldId id="2088" r:id="rId280"/>
    <p:sldId id="2089" r:id="rId281"/>
    <p:sldId id="2010" r:id="rId282"/>
    <p:sldId id="2017" r:id="rId283"/>
    <p:sldId id="2029" r:id="rId284"/>
    <p:sldId id="2011" r:id="rId285"/>
    <p:sldId id="2013" r:id="rId286"/>
    <p:sldId id="2092" r:id="rId287"/>
    <p:sldId id="2090" r:id="rId288"/>
    <p:sldId id="2015" r:id="rId289"/>
    <p:sldId id="2014" r:id="rId290"/>
    <p:sldId id="2091" r:id="rId291"/>
    <p:sldId id="2016" r:id="rId292"/>
    <p:sldId id="2012" r:id="rId293"/>
    <p:sldId id="2084" r:id="rId294"/>
    <p:sldId id="2085" r:id="rId295"/>
    <p:sldId id="2086" r:id="rId296"/>
    <p:sldId id="2018" r:id="rId297"/>
    <p:sldId id="2023" r:id="rId298"/>
    <p:sldId id="2039" r:id="rId299"/>
    <p:sldId id="2019" r:id="rId300"/>
    <p:sldId id="2020" r:id="rId301"/>
    <p:sldId id="2021" r:id="rId302"/>
    <p:sldId id="2022" r:id="rId303"/>
    <p:sldId id="2081" r:id="rId304"/>
    <p:sldId id="2082" r:id="rId305"/>
    <p:sldId id="2083" r:id="rId306"/>
    <p:sldId id="2025" r:id="rId307"/>
    <p:sldId id="2027" r:id="rId308"/>
    <p:sldId id="2051" r:id="rId309"/>
    <p:sldId id="2024" r:id="rId310"/>
    <p:sldId id="2026" r:id="rId311"/>
    <p:sldId id="2079" r:id="rId312"/>
    <p:sldId id="2080" r:id="rId313"/>
    <p:sldId id="2078" r:id="rId314"/>
    <p:sldId id="2046" r:id="rId315"/>
    <p:sldId id="2067" r:id="rId316"/>
    <p:sldId id="2068" r:id="rId317"/>
    <p:sldId id="2069" r:id="rId318"/>
    <p:sldId id="2070" r:id="rId319"/>
    <p:sldId id="2071" r:id="rId320"/>
    <p:sldId id="2072" r:id="rId321"/>
    <p:sldId id="2073" r:id="rId322"/>
    <p:sldId id="2074" r:id="rId323"/>
    <p:sldId id="2075" r:id="rId324"/>
    <p:sldId id="2076" r:id="rId325"/>
    <p:sldId id="2077" r:id="rId326"/>
    <p:sldId id="2066" r:id="rId327"/>
    <p:sldId id="2030" r:id="rId328"/>
    <p:sldId id="1383" r:id="rId329"/>
    <p:sldId id="1385" r:id="rId330"/>
    <p:sldId id="1382" r:id="rId331"/>
    <p:sldId id="2032" r:id="rId332"/>
    <p:sldId id="2043" r:id="rId333"/>
    <p:sldId id="2042" r:id="rId334"/>
    <p:sldId id="2041" r:id="rId335"/>
    <p:sldId id="2040" r:id="rId336"/>
    <p:sldId id="2044" r:id="rId337"/>
    <p:sldId id="1387" r:id="rId338"/>
    <p:sldId id="1388" r:id="rId339"/>
    <p:sldId id="2045" r:id="rId340"/>
    <p:sldId id="2033" r:id="rId341"/>
    <p:sldId id="2034" r:id="rId342"/>
    <p:sldId id="2036" r:id="rId343"/>
    <p:sldId id="2035" r:id="rId344"/>
    <p:sldId id="2037" r:id="rId345"/>
    <p:sldId id="2038" r:id="rId346"/>
    <p:sldId id="2048" r:id="rId347"/>
    <p:sldId id="2064" r:id="rId348"/>
    <p:sldId id="2049" r:id="rId349"/>
    <p:sldId id="2050" r:id="rId350"/>
    <p:sldId id="2052" r:id="rId351"/>
    <p:sldId id="2058" r:id="rId352"/>
    <p:sldId id="2057" r:id="rId353"/>
    <p:sldId id="2059" r:id="rId354"/>
    <p:sldId id="2060" r:id="rId355"/>
    <p:sldId id="2061" r:id="rId356"/>
    <p:sldId id="2062" r:id="rId357"/>
    <p:sldId id="2065" r:id="rId358"/>
    <p:sldId id="2063" r:id="rId359"/>
    <p:sldId id="2054" r:id="rId360"/>
    <p:sldId id="2056" r:id="rId361"/>
    <p:sldId id="2055" r:id="rId362"/>
    <p:sldId id="2203" r:id="rId363"/>
    <p:sldId id="2204" r:id="rId364"/>
    <p:sldId id="2205" r:id="rId365"/>
    <p:sldId id="2206" r:id="rId366"/>
    <p:sldId id="2207" r:id="rId367"/>
    <p:sldId id="2208" r:id="rId368"/>
    <p:sldId id="2209" r:id="rId369"/>
    <p:sldId id="2210" r:id="rId370"/>
    <p:sldId id="2211" r:id="rId371"/>
    <p:sldId id="1465" r:id="rId372"/>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17A04-2283-3F40-94E6-70224ABE687A}" v="71" dt="2021-09-06T03:08:06.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0"/>
    <p:restoredTop sz="94645"/>
  </p:normalViewPr>
  <p:slideViewPr>
    <p:cSldViewPr snapToGrid="0" snapToObjects="1">
      <p:cViewPr varScale="1">
        <p:scale>
          <a:sx n="121" d="100"/>
          <a:sy n="121" d="100"/>
        </p:scale>
        <p:origin x="168" y="336"/>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theme" Target="theme/theme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microsoft.com/office/2016/11/relationships/changesInfo" Target="changesInfos/changesInfo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notesMaster" Target="notesMasters/notesMaster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commentAuthors" Target="commentAuthor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viewProps" Target="viewProp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tableStyles" Target="tableStyle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microsoft.com/office/2015/10/relationships/revisionInfo" Target="revisionInfo.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7E217A04-2283-3F40-94E6-70224ABE687A}"/>
    <pc:docChg chg="undo custSel addSld delSld modSld sldOrd">
      <pc:chgData name="Stack Simplify" userId="30f9c473cae68561" providerId="LiveId" clId="{7E217A04-2283-3F40-94E6-70224ABE687A}" dt="2021-09-06T03:08:06.663" v="401"/>
      <pc:docMkLst>
        <pc:docMk/>
      </pc:docMkLst>
      <pc:sldChg chg="del">
        <pc:chgData name="Stack Simplify" userId="30f9c473cae68561" providerId="LiveId" clId="{7E217A04-2283-3F40-94E6-70224ABE687A}" dt="2021-09-05T12:06:10.049" v="240" actId="2696"/>
        <pc:sldMkLst>
          <pc:docMk/>
          <pc:sldMk cId="3904756619" sldId="1503"/>
        </pc:sldMkLst>
      </pc:sldChg>
      <pc:sldChg chg="del">
        <pc:chgData name="Stack Simplify" userId="30f9c473cae68561" providerId="LiveId" clId="{7E217A04-2283-3F40-94E6-70224ABE687A}" dt="2021-09-05T12:06:08.932" v="239" actId="2696"/>
        <pc:sldMkLst>
          <pc:docMk/>
          <pc:sldMk cId="3183521615" sldId="1506"/>
        </pc:sldMkLst>
      </pc:sldChg>
      <pc:sldChg chg="del">
        <pc:chgData name="Stack Simplify" userId="30f9c473cae68561" providerId="LiveId" clId="{7E217A04-2283-3F40-94E6-70224ABE687A}" dt="2021-09-05T12:05:58.202" v="208" actId="2696"/>
        <pc:sldMkLst>
          <pc:docMk/>
          <pc:sldMk cId="3246769470" sldId="1644"/>
        </pc:sldMkLst>
      </pc:sldChg>
      <pc:sldChg chg="del">
        <pc:chgData name="Stack Simplify" userId="30f9c473cae68561" providerId="LiveId" clId="{7E217A04-2283-3F40-94E6-70224ABE687A}" dt="2021-09-05T12:05:58.626" v="209" actId="2696"/>
        <pc:sldMkLst>
          <pc:docMk/>
          <pc:sldMk cId="3340075078" sldId="1645"/>
        </pc:sldMkLst>
      </pc:sldChg>
      <pc:sldChg chg="del">
        <pc:chgData name="Stack Simplify" userId="30f9c473cae68561" providerId="LiveId" clId="{7E217A04-2283-3F40-94E6-70224ABE687A}" dt="2021-09-05T12:05:59.028" v="210" actId="2696"/>
        <pc:sldMkLst>
          <pc:docMk/>
          <pc:sldMk cId="767989313" sldId="1646"/>
        </pc:sldMkLst>
      </pc:sldChg>
      <pc:sldChg chg="del">
        <pc:chgData name="Stack Simplify" userId="30f9c473cae68561" providerId="LiveId" clId="{7E217A04-2283-3F40-94E6-70224ABE687A}" dt="2021-09-05T12:05:59.918" v="212" actId="2696"/>
        <pc:sldMkLst>
          <pc:docMk/>
          <pc:sldMk cId="2743876482" sldId="1649"/>
        </pc:sldMkLst>
      </pc:sldChg>
      <pc:sldChg chg="del">
        <pc:chgData name="Stack Simplify" userId="30f9c473cae68561" providerId="LiveId" clId="{7E217A04-2283-3F40-94E6-70224ABE687A}" dt="2021-09-05T12:06:01.292" v="216" actId="2696"/>
        <pc:sldMkLst>
          <pc:docMk/>
          <pc:sldMk cId="3214241146" sldId="1658"/>
        </pc:sldMkLst>
      </pc:sldChg>
      <pc:sldChg chg="del">
        <pc:chgData name="Stack Simplify" userId="30f9c473cae68561" providerId="LiveId" clId="{7E217A04-2283-3F40-94E6-70224ABE687A}" dt="2021-09-05T12:06:03.119" v="222" actId="2696"/>
        <pc:sldMkLst>
          <pc:docMk/>
          <pc:sldMk cId="3694834122" sldId="1663"/>
        </pc:sldMkLst>
      </pc:sldChg>
      <pc:sldChg chg="del">
        <pc:chgData name="Stack Simplify" userId="30f9c473cae68561" providerId="LiveId" clId="{7E217A04-2283-3F40-94E6-70224ABE687A}" dt="2021-09-05T12:06:03.725" v="224" actId="2696"/>
        <pc:sldMkLst>
          <pc:docMk/>
          <pc:sldMk cId="2244668518" sldId="1664"/>
        </pc:sldMkLst>
      </pc:sldChg>
      <pc:sldChg chg="del">
        <pc:chgData name="Stack Simplify" userId="30f9c473cae68561" providerId="LiveId" clId="{7E217A04-2283-3F40-94E6-70224ABE687A}" dt="2021-09-05T12:06:06.768" v="233" actId="2696"/>
        <pc:sldMkLst>
          <pc:docMk/>
          <pc:sldMk cId="253357441" sldId="1665"/>
        </pc:sldMkLst>
      </pc:sldChg>
      <pc:sldChg chg="del">
        <pc:chgData name="Stack Simplify" userId="30f9c473cae68561" providerId="LiveId" clId="{7E217A04-2283-3F40-94E6-70224ABE687A}" dt="2021-09-05T12:06:07.032" v="234" actId="2696"/>
        <pc:sldMkLst>
          <pc:docMk/>
          <pc:sldMk cId="3938353196" sldId="1666"/>
        </pc:sldMkLst>
      </pc:sldChg>
      <pc:sldChg chg="del">
        <pc:chgData name="Stack Simplify" userId="30f9c473cae68561" providerId="LiveId" clId="{7E217A04-2283-3F40-94E6-70224ABE687A}" dt="2021-09-05T12:06:07.281" v="235" actId="2696"/>
        <pc:sldMkLst>
          <pc:docMk/>
          <pc:sldMk cId="3686579441" sldId="1668"/>
        </pc:sldMkLst>
      </pc:sldChg>
      <pc:sldChg chg="del">
        <pc:chgData name="Stack Simplify" userId="30f9c473cae68561" providerId="LiveId" clId="{7E217A04-2283-3F40-94E6-70224ABE687A}" dt="2021-09-05T12:06:04.114" v="225" actId="2696"/>
        <pc:sldMkLst>
          <pc:docMk/>
          <pc:sldMk cId="3977126935" sldId="1669"/>
        </pc:sldMkLst>
      </pc:sldChg>
      <pc:sldChg chg="del">
        <pc:chgData name="Stack Simplify" userId="30f9c473cae68561" providerId="LiveId" clId="{7E217A04-2283-3F40-94E6-70224ABE687A}" dt="2021-09-05T12:05:50.352" v="202" actId="2696"/>
        <pc:sldMkLst>
          <pc:docMk/>
          <pc:sldMk cId="1027478377" sldId="1670"/>
        </pc:sldMkLst>
      </pc:sldChg>
      <pc:sldChg chg="del">
        <pc:chgData name="Stack Simplify" userId="30f9c473cae68561" providerId="LiveId" clId="{7E217A04-2283-3F40-94E6-70224ABE687A}" dt="2021-09-05T12:05:51.599" v="204" actId="2696"/>
        <pc:sldMkLst>
          <pc:docMk/>
          <pc:sldMk cId="3409365225" sldId="1671"/>
        </pc:sldMkLst>
      </pc:sldChg>
      <pc:sldChg chg="del">
        <pc:chgData name="Stack Simplify" userId="30f9c473cae68561" providerId="LiveId" clId="{7E217A04-2283-3F40-94E6-70224ABE687A}" dt="2021-09-05T12:05:51.015" v="203" actId="2696"/>
        <pc:sldMkLst>
          <pc:docMk/>
          <pc:sldMk cId="1485709922" sldId="1672"/>
        </pc:sldMkLst>
      </pc:sldChg>
      <pc:sldChg chg="del">
        <pc:chgData name="Stack Simplify" userId="30f9c473cae68561" providerId="LiveId" clId="{7E217A04-2283-3F40-94E6-70224ABE687A}" dt="2021-09-05T12:05:55.775" v="207" actId="2696"/>
        <pc:sldMkLst>
          <pc:docMk/>
          <pc:sldMk cId="2972254933" sldId="1673"/>
        </pc:sldMkLst>
      </pc:sldChg>
      <pc:sldChg chg="del">
        <pc:chgData name="Stack Simplify" userId="30f9c473cae68561" providerId="LiveId" clId="{7E217A04-2283-3F40-94E6-70224ABE687A}" dt="2021-09-05T12:06:10.583" v="241" actId="2696"/>
        <pc:sldMkLst>
          <pc:docMk/>
          <pc:sldMk cId="392061044" sldId="1851"/>
        </pc:sldMkLst>
      </pc:sldChg>
      <pc:sldChg chg="del">
        <pc:chgData name="Stack Simplify" userId="30f9c473cae68561" providerId="LiveId" clId="{7E217A04-2283-3F40-94E6-70224ABE687A}" dt="2021-09-05T12:06:11.452" v="242" actId="2696"/>
        <pc:sldMkLst>
          <pc:docMk/>
          <pc:sldMk cId="454660666" sldId="1852"/>
        </pc:sldMkLst>
      </pc:sldChg>
      <pc:sldChg chg="del">
        <pc:chgData name="Stack Simplify" userId="30f9c473cae68561" providerId="LiveId" clId="{7E217A04-2283-3F40-94E6-70224ABE687A}" dt="2021-09-05T12:05:54.181" v="206" actId="2696"/>
        <pc:sldMkLst>
          <pc:docMk/>
          <pc:sldMk cId="4203375504" sldId="1853"/>
        </pc:sldMkLst>
      </pc:sldChg>
      <pc:sldChg chg="del">
        <pc:chgData name="Stack Simplify" userId="30f9c473cae68561" providerId="LiveId" clId="{7E217A04-2283-3F40-94E6-70224ABE687A}" dt="2021-09-05T12:05:52.119" v="205" actId="2696"/>
        <pc:sldMkLst>
          <pc:docMk/>
          <pc:sldMk cId="3671635903" sldId="1854"/>
        </pc:sldMkLst>
      </pc:sldChg>
      <pc:sldChg chg="del">
        <pc:chgData name="Stack Simplify" userId="30f9c473cae68561" providerId="LiveId" clId="{7E217A04-2283-3F40-94E6-70224ABE687A}" dt="2021-09-05T12:05:59.423" v="211" actId="2696"/>
        <pc:sldMkLst>
          <pc:docMk/>
          <pc:sldMk cId="3552357638" sldId="1855"/>
        </pc:sldMkLst>
      </pc:sldChg>
      <pc:sldChg chg="del">
        <pc:chgData name="Stack Simplify" userId="30f9c473cae68561" providerId="LiveId" clId="{7E217A04-2283-3F40-94E6-70224ABE687A}" dt="2021-09-05T12:06:01.554" v="217" actId="2696"/>
        <pc:sldMkLst>
          <pc:docMk/>
          <pc:sldMk cId="813917413" sldId="1856"/>
        </pc:sldMkLst>
      </pc:sldChg>
      <pc:sldChg chg="del">
        <pc:chgData name="Stack Simplify" userId="30f9c473cae68561" providerId="LiveId" clId="{7E217A04-2283-3F40-94E6-70224ABE687A}" dt="2021-09-05T12:06:00.615" v="214" actId="2696"/>
        <pc:sldMkLst>
          <pc:docMk/>
          <pc:sldMk cId="2763059802" sldId="1857"/>
        </pc:sldMkLst>
      </pc:sldChg>
      <pc:sldChg chg="del">
        <pc:chgData name="Stack Simplify" userId="30f9c473cae68561" providerId="LiveId" clId="{7E217A04-2283-3F40-94E6-70224ABE687A}" dt="2021-09-05T12:06:00.266" v="213" actId="2696"/>
        <pc:sldMkLst>
          <pc:docMk/>
          <pc:sldMk cId="3095509863" sldId="1858"/>
        </pc:sldMkLst>
      </pc:sldChg>
      <pc:sldChg chg="del">
        <pc:chgData name="Stack Simplify" userId="30f9c473cae68561" providerId="LiveId" clId="{7E217A04-2283-3F40-94E6-70224ABE687A}" dt="2021-09-05T12:06:02.270" v="219" actId="2696"/>
        <pc:sldMkLst>
          <pc:docMk/>
          <pc:sldMk cId="3000535984" sldId="1859"/>
        </pc:sldMkLst>
      </pc:sldChg>
      <pc:sldChg chg="del">
        <pc:chgData name="Stack Simplify" userId="30f9c473cae68561" providerId="LiveId" clId="{7E217A04-2283-3F40-94E6-70224ABE687A}" dt="2021-09-05T12:06:02.608" v="220" actId="2696"/>
        <pc:sldMkLst>
          <pc:docMk/>
          <pc:sldMk cId="2897243339" sldId="1860"/>
        </pc:sldMkLst>
      </pc:sldChg>
      <pc:sldChg chg="del">
        <pc:chgData name="Stack Simplify" userId="30f9c473cae68561" providerId="LiveId" clId="{7E217A04-2283-3F40-94E6-70224ABE687A}" dt="2021-09-05T12:06:02.848" v="221" actId="2696"/>
        <pc:sldMkLst>
          <pc:docMk/>
          <pc:sldMk cId="1154570280" sldId="1861"/>
        </pc:sldMkLst>
      </pc:sldChg>
      <pc:sldChg chg="del">
        <pc:chgData name="Stack Simplify" userId="30f9c473cae68561" providerId="LiveId" clId="{7E217A04-2283-3F40-94E6-70224ABE687A}" dt="2021-09-05T12:06:00.946" v="215" actId="2696"/>
        <pc:sldMkLst>
          <pc:docMk/>
          <pc:sldMk cId="680471122" sldId="1862"/>
        </pc:sldMkLst>
      </pc:sldChg>
      <pc:sldChg chg="del">
        <pc:chgData name="Stack Simplify" userId="30f9c473cae68561" providerId="LiveId" clId="{7E217A04-2283-3F40-94E6-70224ABE687A}" dt="2021-09-05T12:06:03.388" v="223" actId="2696"/>
        <pc:sldMkLst>
          <pc:docMk/>
          <pc:sldMk cId="586389679" sldId="1863"/>
        </pc:sldMkLst>
      </pc:sldChg>
      <pc:sldChg chg="del">
        <pc:chgData name="Stack Simplify" userId="30f9c473cae68561" providerId="LiveId" clId="{7E217A04-2283-3F40-94E6-70224ABE687A}" dt="2021-09-05T12:06:04.467" v="226" actId="2696"/>
        <pc:sldMkLst>
          <pc:docMk/>
          <pc:sldMk cId="1426012904" sldId="1864"/>
        </pc:sldMkLst>
      </pc:sldChg>
      <pc:sldChg chg="del">
        <pc:chgData name="Stack Simplify" userId="30f9c473cae68561" providerId="LiveId" clId="{7E217A04-2283-3F40-94E6-70224ABE687A}" dt="2021-09-05T12:06:04.777" v="227" actId="2696"/>
        <pc:sldMkLst>
          <pc:docMk/>
          <pc:sldMk cId="2334046175" sldId="1865"/>
        </pc:sldMkLst>
      </pc:sldChg>
      <pc:sldChg chg="del">
        <pc:chgData name="Stack Simplify" userId="30f9c473cae68561" providerId="LiveId" clId="{7E217A04-2283-3F40-94E6-70224ABE687A}" dt="2021-09-05T12:06:05.093" v="228" actId="2696"/>
        <pc:sldMkLst>
          <pc:docMk/>
          <pc:sldMk cId="3316608154" sldId="1866"/>
        </pc:sldMkLst>
      </pc:sldChg>
      <pc:sldChg chg="del">
        <pc:chgData name="Stack Simplify" userId="30f9c473cae68561" providerId="LiveId" clId="{7E217A04-2283-3F40-94E6-70224ABE687A}" dt="2021-09-05T12:06:05.394" v="229" actId="2696"/>
        <pc:sldMkLst>
          <pc:docMk/>
          <pc:sldMk cId="1684846976" sldId="1867"/>
        </pc:sldMkLst>
      </pc:sldChg>
      <pc:sldChg chg="del">
        <pc:chgData name="Stack Simplify" userId="30f9c473cae68561" providerId="LiveId" clId="{7E217A04-2283-3F40-94E6-70224ABE687A}" dt="2021-09-05T12:06:05.692" v="230" actId="2696"/>
        <pc:sldMkLst>
          <pc:docMk/>
          <pc:sldMk cId="3859247089" sldId="1868"/>
        </pc:sldMkLst>
      </pc:sldChg>
      <pc:sldChg chg="del">
        <pc:chgData name="Stack Simplify" userId="30f9c473cae68561" providerId="LiveId" clId="{7E217A04-2283-3F40-94E6-70224ABE687A}" dt="2021-09-05T12:06:05.890" v="231" actId="2696"/>
        <pc:sldMkLst>
          <pc:docMk/>
          <pc:sldMk cId="1245508278" sldId="1869"/>
        </pc:sldMkLst>
      </pc:sldChg>
      <pc:sldChg chg="del">
        <pc:chgData name="Stack Simplify" userId="30f9c473cae68561" providerId="LiveId" clId="{7E217A04-2283-3F40-94E6-70224ABE687A}" dt="2021-09-05T12:06:07.694" v="236" actId="2696"/>
        <pc:sldMkLst>
          <pc:docMk/>
          <pc:sldMk cId="399173388" sldId="1871"/>
        </pc:sldMkLst>
      </pc:sldChg>
      <pc:sldChg chg="del">
        <pc:chgData name="Stack Simplify" userId="30f9c473cae68561" providerId="LiveId" clId="{7E217A04-2283-3F40-94E6-70224ABE687A}" dt="2021-09-05T12:06:01.834" v="218" actId="2696"/>
        <pc:sldMkLst>
          <pc:docMk/>
          <pc:sldMk cId="173694571" sldId="1872"/>
        </pc:sldMkLst>
      </pc:sldChg>
      <pc:sldChg chg="del">
        <pc:chgData name="Stack Simplify" userId="30f9c473cae68561" providerId="LiveId" clId="{7E217A04-2283-3F40-94E6-70224ABE687A}" dt="2021-09-05T12:06:07.849" v="237" actId="2696"/>
        <pc:sldMkLst>
          <pc:docMk/>
          <pc:sldMk cId="3686343973" sldId="1873"/>
        </pc:sldMkLst>
      </pc:sldChg>
      <pc:sldChg chg="del">
        <pc:chgData name="Stack Simplify" userId="30f9c473cae68561" providerId="LiveId" clId="{7E217A04-2283-3F40-94E6-70224ABE687A}" dt="2021-09-05T12:06:06.086" v="232" actId="2696"/>
        <pc:sldMkLst>
          <pc:docMk/>
          <pc:sldMk cId="3615536331" sldId="1874"/>
        </pc:sldMkLst>
      </pc:sldChg>
      <pc:sldChg chg="del">
        <pc:chgData name="Stack Simplify" userId="30f9c473cae68561" providerId="LiveId" clId="{7E217A04-2283-3F40-94E6-70224ABE687A}" dt="2021-09-05T12:06:08.131" v="238" actId="2696"/>
        <pc:sldMkLst>
          <pc:docMk/>
          <pc:sldMk cId="3817709592" sldId="1876"/>
        </pc:sldMkLst>
      </pc:sldChg>
      <pc:sldChg chg="addSp delSp modSp mod modAnim">
        <pc:chgData name="Stack Simplify" userId="30f9c473cae68561" providerId="LiveId" clId="{7E217A04-2283-3F40-94E6-70224ABE687A}" dt="2021-09-05T09:49:28.644" v="193"/>
        <pc:sldMkLst>
          <pc:docMk/>
          <pc:sldMk cId="705517257" sldId="1950"/>
        </pc:sldMkLst>
        <pc:spChg chg="add del">
          <ac:chgData name="Stack Simplify" userId="30f9c473cae68561" providerId="LiveId" clId="{7E217A04-2283-3F40-94E6-70224ABE687A}" dt="2021-09-05T09:48:39.044" v="178" actId="478"/>
          <ac:spMkLst>
            <pc:docMk/>
            <pc:sldMk cId="705517257" sldId="1950"/>
            <ac:spMk id="3" creationId="{BA1EA1E2-300C-7E44-95A5-EB0289794D73}"/>
          </ac:spMkLst>
        </pc:spChg>
        <pc:spChg chg="add mod">
          <ac:chgData name="Stack Simplify" userId="30f9c473cae68561" providerId="LiveId" clId="{7E217A04-2283-3F40-94E6-70224ABE687A}" dt="2021-09-05T09:49:20.667" v="192" actId="692"/>
          <ac:spMkLst>
            <pc:docMk/>
            <pc:sldMk cId="705517257" sldId="1950"/>
            <ac:spMk id="8" creationId="{0B3B9AFA-7F94-B945-9676-979AA286BAEC}"/>
          </ac:spMkLst>
        </pc:spChg>
      </pc:sldChg>
      <pc:sldChg chg="ord">
        <pc:chgData name="Stack Simplify" userId="30f9c473cae68561" providerId="LiveId" clId="{7E217A04-2283-3F40-94E6-70224ABE687A}" dt="2021-09-05T06:23:58.575" v="172" actId="20578"/>
        <pc:sldMkLst>
          <pc:docMk/>
          <pc:sldMk cId="3214336267" sldId="2009"/>
        </pc:sldMkLst>
      </pc:sldChg>
      <pc:sldChg chg="addSp modSp mod modAnim">
        <pc:chgData name="Stack Simplify" userId="30f9c473cae68561" providerId="LiveId" clId="{7E217A04-2283-3F40-94E6-70224ABE687A}" dt="2021-09-05T04:47:12.344" v="28" actId="207"/>
        <pc:sldMkLst>
          <pc:docMk/>
          <pc:sldMk cId="1622281363" sldId="2052"/>
        </pc:sldMkLst>
        <pc:spChg chg="add mod">
          <ac:chgData name="Stack Simplify" userId="30f9c473cae68561" providerId="LiveId" clId="{7E217A04-2283-3F40-94E6-70224ABE687A}" dt="2021-09-05T04:47:12.344" v="28" actId="207"/>
          <ac:spMkLst>
            <pc:docMk/>
            <pc:sldMk cId="1622281363" sldId="2052"/>
            <ac:spMk id="21" creationId="{ACB93483-5E26-C242-88F6-7B84E4910F2D}"/>
          </ac:spMkLst>
        </pc:spChg>
      </pc:sldChg>
      <pc:sldChg chg="modSp mod">
        <pc:chgData name="Stack Simplify" userId="30f9c473cae68561" providerId="LiveId" clId="{7E217A04-2283-3F40-94E6-70224ABE687A}" dt="2021-09-05T04:45:07.298" v="2" actId="207"/>
        <pc:sldMkLst>
          <pc:docMk/>
          <pc:sldMk cId="2150276762" sldId="2064"/>
        </pc:sldMkLst>
        <pc:spChg chg="mod">
          <ac:chgData name="Stack Simplify" userId="30f9c473cae68561" providerId="LiveId" clId="{7E217A04-2283-3F40-94E6-70224ABE687A}" dt="2021-09-05T04:45:04.454" v="1" actId="207"/>
          <ac:spMkLst>
            <pc:docMk/>
            <pc:sldMk cId="2150276762" sldId="2064"/>
            <ac:spMk id="6" creationId="{C05D3B84-223A-774A-A013-C8362903387B}"/>
          </ac:spMkLst>
        </pc:spChg>
        <pc:spChg chg="mod">
          <ac:chgData name="Stack Simplify" userId="30f9c473cae68561" providerId="LiveId" clId="{7E217A04-2283-3F40-94E6-70224ABE687A}" dt="2021-09-05T04:45:07.298" v="2" actId="207"/>
          <ac:spMkLst>
            <pc:docMk/>
            <pc:sldMk cId="2150276762" sldId="2064"/>
            <ac:spMk id="8" creationId="{4CF757B1-5CAC-E246-9279-BBD36B76F734}"/>
          </ac:spMkLst>
        </pc:spChg>
      </pc:sldChg>
      <pc:sldChg chg="addSp delSp modSp mod modAnim">
        <pc:chgData name="Stack Simplify" userId="30f9c473cae68561" providerId="LiveId" clId="{7E217A04-2283-3F40-94E6-70224ABE687A}" dt="2021-09-05T06:11:38.091" v="171"/>
        <pc:sldMkLst>
          <pc:docMk/>
          <pc:sldMk cId="2782820059" sldId="2096"/>
        </pc:sldMkLst>
        <pc:spChg chg="mod">
          <ac:chgData name="Stack Simplify" userId="30f9c473cae68561" providerId="LiveId" clId="{7E217A04-2283-3F40-94E6-70224ABE687A}" dt="2021-09-05T06:10:39.882" v="142" actId="1076"/>
          <ac:spMkLst>
            <pc:docMk/>
            <pc:sldMk cId="2782820059" sldId="2096"/>
            <ac:spMk id="7" creationId="{0696925F-4121-A74C-958B-79F304081CD3}"/>
          </ac:spMkLst>
        </pc:spChg>
        <pc:spChg chg="mod">
          <ac:chgData name="Stack Simplify" userId="30f9c473cae68561" providerId="LiveId" clId="{7E217A04-2283-3F40-94E6-70224ABE687A}" dt="2021-09-05T06:10:46.178" v="143" actId="1076"/>
          <ac:spMkLst>
            <pc:docMk/>
            <pc:sldMk cId="2782820059" sldId="2096"/>
            <ac:spMk id="8" creationId="{8B1AA4A1-6D47-F74B-9870-EC5FB1D46DB5}"/>
          </ac:spMkLst>
        </pc:spChg>
        <pc:spChg chg="del">
          <ac:chgData name="Stack Simplify" userId="30f9c473cae68561" providerId="LiveId" clId="{7E217A04-2283-3F40-94E6-70224ABE687A}" dt="2021-09-05T06:06:44.837" v="29" actId="478"/>
          <ac:spMkLst>
            <pc:docMk/>
            <pc:sldMk cId="2782820059" sldId="2096"/>
            <ac:spMk id="9" creationId="{8963C16E-47B9-A246-9166-32F34265D77C}"/>
          </ac:spMkLst>
        </pc:spChg>
        <pc:spChg chg="add mod">
          <ac:chgData name="Stack Simplify" userId="30f9c473cae68561" providerId="LiveId" clId="{7E217A04-2283-3F40-94E6-70224ABE687A}" dt="2021-09-05T06:10:14.518" v="136"/>
          <ac:spMkLst>
            <pc:docMk/>
            <pc:sldMk cId="2782820059" sldId="2096"/>
            <ac:spMk id="10" creationId="{2F6FBD3B-C3EA-7D43-A5A6-4A114CF87656}"/>
          </ac:spMkLst>
        </pc:spChg>
        <pc:spChg chg="del">
          <ac:chgData name="Stack Simplify" userId="30f9c473cae68561" providerId="LiveId" clId="{7E217A04-2283-3F40-94E6-70224ABE687A}" dt="2021-09-05T06:07:08.197" v="42" actId="21"/>
          <ac:spMkLst>
            <pc:docMk/>
            <pc:sldMk cId="2782820059" sldId="2096"/>
            <ac:spMk id="11" creationId="{568D5106-493F-6B4D-BE6F-BFD692FCF698}"/>
          </ac:spMkLst>
        </pc:spChg>
        <pc:spChg chg="add mod">
          <ac:chgData name="Stack Simplify" userId="30f9c473cae68561" providerId="LiveId" clId="{7E217A04-2283-3F40-94E6-70224ABE687A}" dt="2021-09-05T06:10:31.904" v="141" actId="14100"/>
          <ac:spMkLst>
            <pc:docMk/>
            <pc:sldMk cId="2782820059" sldId="2096"/>
            <ac:spMk id="18" creationId="{43F349E8-715C-4F4E-86EE-106E53DA98A6}"/>
          </ac:spMkLst>
        </pc:spChg>
        <pc:spChg chg="del">
          <ac:chgData name="Stack Simplify" userId="30f9c473cae68561" providerId="LiveId" clId="{7E217A04-2283-3F40-94E6-70224ABE687A}" dt="2021-09-05T06:06:48.835" v="33" actId="478"/>
          <ac:spMkLst>
            <pc:docMk/>
            <pc:sldMk cId="2782820059" sldId="2096"/>
            <ac:spMk id="21" creationId="{8AD06F17-958A-A148-ADCC-7ABEEEED5B97}"/>
          </ac:spMkLst>
        </pc:spChg>
        <pc:spChg chg="del">
          <ac:chgData name="Stack Simplify" userId="30f9c473cae68561" providerId="LiveId" clId="{7E217A04-2283-3F40-94E6-70224ABE687A}" dt="2021-09-05T06:06:50.084" v="34" actId="478"/>
          <ac:spMkLst>
            <pc:docMk/>
            <pc:sldMk cId="2782820059" sldId="2096"/>
            <ac:spMk id="22" creationId="{71E6FDF9-212D-134F-86BA-B190FD2FC21D}"/>
          </ac:spMkLst>
        </pc:spChg>
        <pc:picChg chg="add mod">
          <ac:chgData name="Stack Simplify" userId="30f9c473cae68561" providerId="LiveId" clId="{7E217A04-2283-3F40-94E6-70224ABE687A}" dt="2021-09-05T06:07:04.737" v="41" actId="14100"/>
          <ac:picMkLst>
            <pc:docMk/>
            <pc:sldMk cId="2782820059" sldId="2096"/>
            <ac:picMk id="3" creationId="{E167B1CE-001E-554D-98C9-599256D53903}"/>
          </ac:picMkLst>
        </pc:picChg>
        <pc:picChg chg="del">
          <ac:chgData name="Stack Simplify" userId="30f9c473cae68561" providerId="LiveId" clId="{7E217A04-2283-3F40-94E6-70224ABE687A}" dt="2021-09-05T06:06:50.692" v="35" actId="478"/>
          <ac:picMkLst>
            <pc:docMk/>
            <pc:sldMk cId="2782820059" sldId="2096"/>
            <ac:picMk id="5" creationId="{A87EDF88-750E-C948-81FD-9777DC7AE1AF}"/>
          </ac:picMkLst>
        </pc:picChg>
        <pc:picChg chg="del">
          <ac:chgData name="Stack Simplify" userId="30f9c473cae68561" providerId="LiveId" clId="{7E217A04-2283-3F40-94E6-70224ABE687A}" dt="2021-09-05T06:06:52.997" v="36" actId="478"/>
          <ac:picMkLst>
            <pc:docMk/>
            <pc:sldMk cId="2782820059" sldId="2096"/>
            <ac:picMk id="6" creationId="{2AB9078B-9936-D94E-9B84-42CF9E0320E1}"/>
          </ac:picMkLst>
        </pc:picChg>
        <pc:cxnChg chg="add mod">
          <ac:chgData name="Stack Simplify" userId="30f9c473cae68561" providerId="LiveId" clId="{7E217A04-2283-3F40-94E6-70224ABE687A}" dt="2021-09-05T06:10:59.309" v="155" actId="692"/>
          <ac:cxnSpMkLst>
            <pc:docMk/>
            <pc:sldMk cId="2782820059" sldId="2096"/>
            <ac:cxnSpMk id="13" creationId="{1EB7B7D7-82FC-2D49-B06F-249B8B3351BD}"/>
          </ac:cxnSpMkLst>
        </pc:cxnChg>
        <pc:cxnChg chg="del mod">
          <ac:chgData name="Stack Simplify" userId="30f9c473cae68561" providerId="LiveId" clId="{7E217A04-2283-3F40-94E6-70224ABE687A}" dt="2021-09-05T06:06:45.860" v="30" actId="478"/>
          <ac:cxnSpMkLst>
            <pc:docMk/>
            <pc:sldMk cId="2782820059" sldId="2096"/>
            <ac:cxnSpMk id="15" creationId="{C4F14A41-78E6-694A-9978-39557CD3F263}"/>
          </ac:cxnSpMkLst>
        </pc:cxnChg>
        <pc:cxnChg chg="add mod">
          <ac:chgData name="Stack Simplify" userId="30f9c473cae68561" providerId="LiveId" clId="{7E217A04-2283-3F40-94E6-70224ABE687A}" dt="2021-09-05T06:11:11.318" v="167" actId="692"/>
          <ac:cxnSpMkLst>
            <pc:docMk/>
            <pc:sldMk cId="2782820059" sldId="2096"/>
            <ac:cxnSpMk id="16" creationId="{CAD6CCAC-F8A5-594B-99E3-FA2AA2510779}"/>
          </ac:cxnSpMkLst>
        </pc:cxnChg>
        <pc:cxnChg chg="del mod">
          <ac:chgData name="Stack Simplify" userId="30f9c473cae68561" providerId="LiveId" clId="{7E217A04-2283-3F40-94E6-70224ABE687A}" dt="2021-09-05T06:06:47.151" v="31" actId="478"/>
          <ac:cxnSpMkLst>
            <pc:docMk/>
            <pc:sldMk cId="2782820059" sldId="2096"/>
            <ac:cxnSpMk id="17" creationId="{4179ED51-B182-444D-967B-BAF3062A34F5}"/>
          </ac:cxnSpMkLst>
        </pc:cxnChg>
        <pc:cxnChg chg="del mod">
          <ac:chgData name="Stack Simplify" userId="30f9c473cae68561" providerId="LiveId" clId="{7E217A04-2283-3F40-94E6-70224ABE687A}" dt="2021-09-05T06:06:47.971" v="32" actId="478"/>
          <ac:cxnSpMkLst>
            <pc:docMk/>
            <pc:sldMk cId="2782820059" sldId="2096"/>
            <ac:cxnSpMk id="20" creationId="{76A92781-7E88-C34A-BB2C-827F7892CFA4}"/>
          </ac:cxnSpMkLst>
        </pc:cxnChg>
      </pc:sldChg>
      <pc:sldChg chg="addSp delSp modSp mod modAnim">
        <pc:chgData name="Stack Simplify" userId="30f9c473cae68561" providerId="LiveId" clId="{7E217A04-2283-3F40-94E6-70224ABE687A}" dt="2021-09-05T06:09:34.214" v="119"/>
        <pc:sldMkLst>
          <pc:docMk/>
          <pc:sldMk cId="3628105177" sldId="2097"/>
        </pc:sldMkLst>
        <pc:spChg chg="del mod">
          <ac:chgData name="Stack Simplify" userId="30f9c473cae68561" providerId="LiveId" clId="{7E217A04-2283-3F40-94E6-70224ABE687A}" dt="2021-09-05T06:07:24.465" v="49" actId="478"/>
          <ac:spMkLst>
            <pc:docMk/>
            <pc:sldMk cId="3628105177" sldId="2097"/>
            <ac:spMk id="6" creationId="{E018FD65-E720-B647-894E-18CF277ECF83}"/>
          </ac:spMkLst>
        </pc:spChg>
        <pc:spChg chg="add mod">
          <ac:chgData name="Stack Simplify" userId="30f9c473cae68561" providerId="LiveId" clId="{7E217A04-2283-3F40-94E6-70224ABE687A}" dt="2021-09-05T06:08:20.456" v="89" actId="14100"/>
          <ac:spMkLst>
            <pc:docMk/>
            <pc:sldMk cId="3628105177" sldId="2097"/>
            <ac:spMk id="7" creationId="{A2010FEF-E2E6-E940-96AD-ACDEB283CDB4}"/>
          </ac:spMkLst>
        </pc:spChg>
        <pc:spChg chg="del">
          <ac:chgData name="Stack Simplify" userId="30f9c473cae68561" providerId="LiveId" clId="{7E217A04-2283-3F40-94E6-70224ABE687A}" dt="2021-09-05T06:07:32.091" v="75" actId="478"/>
          <ac:spMkLst>
            <pc:docMk/>
            <pc:sldMk cId="3628105177" sldId="2097"/>
            <ac:spMk id="8" creationId="{E4B91880-2AE9-A540-963F-6D4BA5E07803}"/>
          </ac:spMkLst>
        </pc:spChg>
        <pc:spChg chg="add mod">
          <ac:chgData name="Stack Simplify" userId="30f9c473cae68561" providerId="LiveId" clId="{7E217A04-2283-3F40-94E6-70224ABE687A}" dt="2021-09-05T06:08:49.568" v="98" actId="1076"/>
          <ac:spMkLst>
            <pc:docMk/>
            <pc:sldMk cId="3628105177" sldId="2097"/>
            <ac:spMk id="9" creationId="{743B0096-5D3B-B542-9087-00556E31FAD2}"/>
          </ac:spMkLst>
        </pc:spChg>
        <pc:spChg chg="add mod">
          <ac:chgData name="Stack Simplify" userId="30f9c473cae68561" providerId="LiveId" clId="{7E217A04-2283-3F40-94E6-70224ABE687A}" dt="2021-09-05T06:09:07.071" v="104" actId="207"/>
          <ac:spMkLst>
            <pc:docMk/>
            <pc:sldMk cId="3628105177" sldId="2097"/>
            <ac:spMk id="11" creationId="{2A820AA1-1A8B-144A-969D-27F3F80E15BC}"/>
          </ac:spMkLst>
        </pc:spChg>
        <pc:spChg chg="add mod">
          <ac:chgData name="Stack Simplify" userId="30f9c473cae68561" providerId="LiveId" clId="{7E217A04-2283-3F40-94E6-70224ABE687A}" dt="2021-09-05T06:08:30.144" v="93" actId="14100"/>
          <ac:spMkLst>
            <pc:docMk/>
            <pc:sldMk cId="3628105177" sldId="2097"/>
            <ac:spMk id="12" creationId="{7DF503E9-EB0E-5D49-9DA1-CE82374F65B9}"/>
          </ac:spMkLst>
        </pc:spChg>
        <pc:picChg chg="add mod">
          <ac:chgData name="Stack Simplify" userId="30f9c473cae68561" providerId="LiveId" clId="{7E217A04-2283-3F40-94E6-70224ABE687A}" dt="2021-09-05T06:07:56.297" v="80" actId="1076"/>
          <ac:picMkLst>
            <pc:docMk/>
            <pc:sldMk cId="3628105177" sldId="2097"/>
            <ac:picMk id="3" creationId="{38A43F1C-8EA3-F549-A504-2B3F61E5CEAF}"/>
          </ac:picMkLst>
        </pc:picChg>
        <pc:picChg chg="del">
          <ac:chgData name="Stack Simplify" userId="30f9c473cae68561" providerId="LiveId" clId="{7E217A04-2283-3F40-94E6-70224ABE687A}" dt="2021-09-05T06:07:32.687" v="76" actId="478"/>
          <ac:picMkLst>
            <pc:docMk/>
            <pc:sldMk cId="3628105177" sldId="2097"/>
            <ac:picMk id="5" creationId="{213CB8C1-E994-CE46-BDEA-5178E94E5BEE}"/>
          </ac:picMkLst>
        </pc:picChg>
        <pc:cxnChg chg="del mod">
          <ac:chgData name="Stack Simplify" userId="30f9c473cae68561" providerId="LiveId" clId="{7E217A04-2283-3F40-94E6-70224ABE687A}" dt="2021-09-05T06:07:15.220" v="45" actId="478"/>
          <ac:cxnSpMkLst>
            <pc:docMk/>
            <pc:sldMk cId="3628105177" sldId="2097"/>
            <ac:cxnSpMk id="10" creationId="{6D48EDD4-E122-9D41-830A-C5C7D3235B69}"/>
          </ac:cxnSpMkLst>
        </pc:cxnChg>
        <pc:cxnChg chg="add mod">
          <ac:chgData name="Stack Simplify" userId="30f9c473cae68561" providerId="LiveId" clId="{7E217A04-2283-3F40-94E6-70224ABE687A}" dt="2021-09-05T06:09:22.851" v="117" actId="692"/>
          <ac:cxnSpMkLst>
            <pc:docMk/>
            <pc:sldMk cId="3628105177" sldId="2097"/>
            <ac:cxnSpMk id="14" creationId="{A06531AC-26B0-B941-868F-F41B7DEEAB79}"/>
          </ac:cxnSpMkLst>
        </pc:cxnChg>
        <pc:cxnChg chg="add mod">
          <ac:chgData name="Stack Simplify" userId="30f9c473cae68561" providerId="LiveId" clId="{7E217A04-2283-3F40-94E6-70224ABE687A}" dt="2021-09-05T06:09:17.665" v="116" actId="692"/>
          <ac:cxnSpMkLst>
            <pc:docMk/>
            <pc:sldMk cId="3628105177" sldId="2097"/>
            <ac:cxnSpMk id="16" creationId="{DD7BA1A4-79BE-F246-9349-E2752262C125}"/>
          </ac:cxnSpMkLst>
        </pc:cxnChg>
      </pc:sldChg>
      <pc:sldChg chg="modSp mod">
        <pc:chgData name="Stack Simplify" userId="30f9c473cae68561" providerId="LiveId" clId="{7E217A04-2283-3F40-94E6-70224ABE687A}" dt="2021-09-05T10:58:51.963" v="201" actId="20577"/>
        <pc:sldMkLst>
          <pc:docMk/>
          <pc:sldMk cId="825344361" sldId="2136"/>
        </pc:sldMkLst>
        <pc:spChg chg="mod">
          <ac:chgData name="Stack Simplify" userId="30f9c473cae68561" providerId="LiveId" clId="{7E217A04-2283-3F40-94E6-70224ABE687A}" dt="2021-09-05T10:58:51.963" v="201" actId="20577"/>
          <ac:spMkLst>
            <pc:docMk/>
            <pc:sldMk cId="825344361" sldId="2136"/>
            <ac:spMk id="9" creationId="{4E61F174-5878-044C-9782-5A53D5D2F78F}"/>
          </ac:spMkLst>
        </pc:spChg>
      </pc:sldChg>
      <pc:sldChg chg="modAnim">
        <pc:chgData name="Stack Simplify" userId="30f9c473cae68561" providerId="LiveId" clId="{7E217A04-2283-3F40-94E6-70224ABE687A}" dt="2021-09-06T03:08:06.663" v="401"/>
        <pc:sldMkLst>
          <pc:docMk/>
          <pc:sldMk cId="1267037449" sldId="2142"/>
        </pc:sldMkLst>
      </pc:sldChg>
      <pc:sldChg chg="modSp">
        <pc:chgData name="Stack Simplify" userId="30f9c473cae68561" providerId="LiveId" clId="{7E217A04-2283-3F40-94E6-70224ABE687A}" dt="2021-09-06T01:49:30.903" v="299" actId="255"/>
        <pc:sldMkLst>
          <pc:docMk/>
          <pc:sldMk cId="1714916571" sldId="2144"/>
        </pc:sldMkLst>
        <pc:spChg chg="mod">
          <ac:chgData name="Stack Simplify" userId="30f9c473cae68561" providerId="LiveId" clId="{7E217A04-2283-3F40-94E6-70224ABE687A}" dt="2021-09-06T01:49:30.903" v="299" actId="255"/>
          <ac:spMkLst>
            <pc:docMk/>
            <pc:sldMk cId="1714916571" sldId="2144"/>
            <ac:spMk id="22" creationId="{DFBF62AB-964F-9F40-B543-92370544BB9B}"/>
          </ac:spMkLst>
        </pc:spChg>
        <pc:spChg chg="mod">
          <ac:chgData name="Stack Simplify" userId="30f9c473cae68561" providerId="LiveId" clId="{7E217A04-2283-3F40-94E6-70224ABE687A}" dt="2021-09-06T01:40:56.134" v="278" actId="255"/>
          <ac:spMkLst>
            <pc:docMk/>
            <pc:sldMk cId="1714916571" sldId="2144"/>
            <ac:spMk id="24" creationId="{4853180D-5BFD-CA42-A871-710DE142AD14}"/>
          </ac:spMkLst>
        </pc:spChg>
        <pc:spChg chg="mod">
          <ac:chgData name="Stack Simplify" userId="30f9c473cae68561" providerId="LiveId" clId="{7E217A04-2283-3F40-94E6-70224ABE687A}" dt="2021-09-06T01:49:21.497" v="298" actId="255"/>
          <ac:spMkLst>
            <pc:docMk/>
            <pc:sldMk cId="1714916571" sldId="2144"/>
            <ac:spMk id="26" creationId="{0AE2CC87-D36A-6740-A07B-7C57A7CAEF44}"/>
          </ac:spMkLst>
        </pc:spChg>
      </pc:sldChg>
      <pc:sldChg chg="delSp modSp mod">
        <pc:chgData name="Stack Simplify" userId="30f9c473cae68561" providerId="LiveId" clId="{7E217A04-2283-3F40-94E6-70224ABE687A}" dt="2021-09-06T01:43:07.383" v="294" actId="478"/>
        <pc:sldMkLst>
          <pc:docMk/>
          <pc:sldMk cId="2040448909" sldId="2146"/>
        </pc:sldMkLst>
        <pc:spChg chg="del mod">
          <ac:chgData name="Stack Simplify" userId="30f9c473cae68561" providerId="LiveId" clId="{7E217A04-2283-3F40-94E6-70224ABE687A}" dt="2021-09-06T01:43:05.671" v="293" actId="478"/>
          <ac:spMkLst>
            <pc:docMk/>
            <pc:sldMk cId="2040448909" sldId="2146"/>
            <ac:spMk id="33" creationId="{725980DD-1AE8-C44D-B181-45D399D99762}"/>
          </ac:spMkLst>
        </pc:spChg>
        <pc:spChg chg="del">
          <ac:chgData name="Stack Simplify" userId="30f9c473cae68561" providerId="LiveId" clId="{7E217A04-2283-3F40-94E6-70224ABE687A}" dt="2021-09-06T01:43:07.383" v="294" actId="478"/>
          <ac:spMkLst>
            <pc:docMk/>
            <pc:sldMk cId="2040448909" sldId="2146"/>
            <ac:spMk id="34" creationId="{BDEF9667-52CD-7542-83D9-CEAC83473BFA}"/>
          </ac:spMkLst>
        </pc:spChg>
      </pc:sldChg>
      <pc:sldChg chg="delSp modSp mod modAnim">
        <pc:chgData name="Stack Simplify" userId="30f9c473cae68561" providerId="LiveId" clId="{7E217A04-2283-3F40-94E6-70224ABE687A}" dt="2021-09-06T01:42:18.531" v="291" actId="1076"/>
        <pc:sldMkLst>
          <pc:docMk/>
          <pc:sldMk cId="2384308011" sldId="2147"/>
        </pc:sldMkLst>
        <pc:spChg chg="mod">
          <ac:chgData name="Stack Simplify" userId="30f9c473cae68561" providerId="LiveId" clId="{7E217A04-2283-3F40-94E6-70224ABE687A}" dt="2021-09-06T01:42:18.531" v="291" actId="1076"/>
          <ac:spMkLst>
            <pc:docMk/>
            <pc:sldMk cId="2384308011" sldId="2147"/>
            <ac:spMk id="9" creationId="{4852816D-2FAB-934C-8139-B8D5FBFDAE3A}"/>
          </ac:spMkLst>
        </pc:spChg>
        <pc:spChg chg="del">
          <ac:chgData name="Stack Simplify" userId="30f9c473cae68561" providerId="LiveId" clId="{7E217A04-2283-3F40-94E6-70224ABE687A}" dt="2021-09-06T01:41:41.478" v="282" actId="478"/>
          <ac:spMkLst>
            <pc:docMk/>
            <pc:sldMk cId="2384308011" sldId="2147"/>
            <ac:spMk id="10" creationId="{78DC742A-DA39-5A4E-BEEA-5288452C2DDF}"/>
          </ac:spMkLst>
        </pc:spChg>
        <pc:spChg chg="del">
          <ac:chgData name="Stack Simplify" userId="30f9c473cae68561" providerId="LiveId" clId="{7E217A04-2283-3F40-94E6-70224ABE687A}" dt="2021-09-06T01:41:34.185" v="279" actId="478"/>
          <ac:spMkLst>
            <pc:docMk/>
            <pc:sldMk cId="2384308011" sldId="2147"/>
            <ac:spMk id="12" creationId="{4AF3D208-CF3E-5343-9EFA-4F2D68CCDEFA}"/>
          </ac:spMkLst>
        </pc:spChg>
        <pc:spChg chg="del">
          <ac:chgData name="Stack Simplify" userId="30f9c473cae68561" providerId="LiveId" clId="{7E217A04-2283-3F40-94E6-70224ABE687A}" dt="2021-09-06T01:41:35.907" v="280" actId="478"/>
          <ac:spMkLst>
            <pc:docMk/>
            <pc:sldMk cId="2384308011" sldId="2147"/>
            <ac:spMk id="13" creationId="{D3711DBF-0104-5144-A859-05871A392E79}"/>
          </ac:spMkLst>
        </pc:spChg>
        <pc:spChg chg="del">
          <ac:chgData name="Stack Simplify" userId="30f9c473cae68561" providerId="LiveId" clId="{7E217A04-2283-3F40-94E6-70224ABE687A}" dt="2021-09-06T01:41:37.174" v="281" actId="478"/>
          <ac:spMkLst>
            <pc:docMk/>
            <pc:sldMk cId="2384308011" sldId="2147"/>
            <ac:spMk id="14" creationId="{0D70910D-6786-C145-8EF8-A6A53CC82EFA}"/>
          </ac:spMkLst>
        </pc:spChg>
        <pc:spChg chg="mod">
          <ac:chgData name="Stack Simplify" userId="30f9c473cae68561" providerId="LiveId" clId="{7E217A04-2283-3F40-94E6-70224ABE687A}" dt="2021-09-06T01:42:08.241" v="288" actId="1076"/>
          <ac:spMkLst>
            <pc:docMk/>
            <pc:sldMk cId="2384308011" sldId="2147"/>
            <ac:spMk id="15" creationId="{77728722-C3A0-AF4C-99C6-A4B064FC37F1}"/>
          </ac:spMkLst>
        </pc:spChg>
      </pc:sldChg>
      <pc:sldChg chg="del">
        <pc:chgData name="Stack Simplify" userId="30f9c473cae68561" providerId="LiveId" clId="{7E217A04-2283-3F40-94E6-70224ABE687A}" dt="2021-09-05T12:10:26.527" v="272" actId="2696"/>
        <pc:sldMkLst>
          <pc:docMk/>
          <pc:sldMk cId="1273500283" sldId="2149"/>
        </pc:sldMkLst>
      </pc:sldChg>
      <pc:sldChg chg="del">
        <pc:chgData name="Stack Simplify" userId="30f9c473cae68561" providerId="LiveId" clId="{7E217A04-2283-3F40-94E6-70224ABE687A}" dt="2021-09-05T12:11:32.187" v="276" actId="2696"/>
        <pc:sldMkLst>
          <pc:docMk/>
          <pc:sldMk cId="3140049725" sldId="2150"/>
        </pc:sldMkLst>
      </pc:sldChg>
      <pc:sldChg chg="modSp mod">
        <pc:chgData name="Stack Simplify" userId="30f9c473cae68561" providerId="LiveId" clId="{7E217A04-2283-3F40-94E6-70224ABE687A}" dt="2021-09-06T01:43:40.250" v="296" actId="14100"/>
        <pc:sldMkLst>
          <pc:docMk/>
          <pc:sldMk cId="437941187" sldId="2151"/>
        </pc:sldMkLst>
        <pc:spChg chg="mod">
          <ac:chgData name="Stack Simplify" userId="30f9c473cae68561" providerId="LiveId" clId="{7E217A04-2283-3F40-94E6-70224ABE687A}" dt="2021-09-06T01:43:37.313" v="295" actId="14100"/>
          <ac:spMkLst>
            <pc:docMk/>
            <pc:sldMk cId="437941187" sldId="2151"/>
            <ac:spMk id="50" creationId="{BFC49F6D-9260-CA41-8446-7A8440EB94D5}"/>
          </ac:spMkLst>
        </pc:spChg>
        <pc:spChg chg="mod">
          <ac:chgData name="Stack Simplify" userId="30f9c473cae68561" providerId="LiveId" clId="{7E217A04-2283-3F40-94E6-70224ABE687A}" dt="2021-09-06T01:43:40.250" v="296" actId="14100"/>
          <ac:spMkLst>
            <pc:docMk/>
            <pc:sldMk cId="437941187" sldId="2151"/>
            <ac:spMk id="51" creationId="{DC7292CE-837C-1848-A435-E57A96D8658B}"/>
          </ac:spMkLst>
        </pc:spChg>
      </pc:sldChg>
      <pc:sldChg chg="del">
        <pc:chgData name="Stack Simplify" userId="30f9c473cae68561" providerId="LiveId" clId="{7E217A04-2283-3F40-94E6-70224ABE687A}" dt="2021-09-05T12:12:22.450" v="277" actId="2696"/>
        <pc:sldMkLst>
          <pc:docMk/>
          <pc:sldMk cId="4160102591" sldId="2171"/>
        </pc:sldMkLst>
      </pc:sldChg>
      <pc:sldChg chg="del">
        <pc:chgData name="Stack Simplify" userId="30f9c473cae68561" providerId="LiveId" clId="{7E217A04-2283-3F40-94E6-70224ABE687A}" dt="2021-09-05T12:12:22.450" v="277" actId="2696"/>
        <pc:sldMkLst>
          <pc:docMk/>
          <pc:sldMk cId="3553935335" sldId="2172"/>
        </pc:sldMkLst>
      </pc:sldChg>
      <pc:sldChg chg="addSp delSp modSp mod">
        <pc:chgData name="Stack Simplify" userId="30f9c473cae68561" providerId="LiveId" clId="{7E217A04-2283-3F40-94E6-70224ABE687A}" dt="2021-09-06T01:56:40.620" v="400"/>
        <pc:sldMkLst>
          <pc:docMk/>
          <pc:sldMk cId="4196251482" sldId="2212"/>
        </pc:sldMkLst>
        <pc:spChg chg="add del mod">
          <ac:chgData name="Stack Simplify" userId="30f9c473cae68561" providerId="LiveId" clId="{7E217A04-2283-3F40-94E6-70224ABE687A}" dt="2021-09-06T01:56:13.166" v="396"/>
          <ac:spMkLst>
            <pc:docMk/>
            <pc:sldMk cId="4196251482" sldId="2212"/>
            <ac:spMk id="3" creationId="{F96270F9-D0A9-6B4B-B7DA-20EFED00E0AD}"/>
          </ac:spMkLst>
        </pc:spChg>
        <pc:graphicFrameChg chg="modGraphic">
          <ac:chgData name="Stack Simplify" userId="30f9c473cae68561" providerId="LiveId" clId="{7E217A04-2283-3F40-94E6-70224ABE687A}" dt="2021-09-06T01:56:40.620" v="400"/>
          <ac:graphicFrameMkLst>
            <pc:docMk/>
            <pc:sldMk cId="4196251482" sldId="2212"/>
            <ac:graphicFrameMk id="5" creationId="{79FF1EB2-BDAC-F149-A12B-C2B78186B59E}"/>
          </ac:graphicFrameMkLst>
        </pc:graphicFrameChg>
      </pc:sldChg>
      <pc:sldChg chg="addSp delSp modSp add mod">
        <pc:chgData name="Stack Simplify" userId="30f9c473cae68561" providerId="LiveId" clId="{7E217A04-2283-3F40-94E6-70224ABE687A}" dt="2021-09-06T01:54:47.659" v="332" actId="1076"/>
        <pc:sldMkLst>
          <pc:docMk/>
          <pc:sldMk cId="2163385588" sldId="2223"/>
        </pc:sldMkLst>
        <pc:spChg chg="mod">
          <ac:chgData name="Stack Simplify" userId="30f9c473cae68561" providerId="LiveId" clId="{7E217A04-2283-3F40-94E6-70224ABE687A}" dt="2021-09-06T01:53:37.469" v="315" actId="1076"/>
          <ac:spMkLst>
            <pc:docMk/>
            <pc:sldMk cId="2163385588" sldId="2223"/>
            <ac:spMk id="3" creationId="{D03013AD-C5AA-8847-BD78-B4791BD8A067}"/>
          </ac:spMkLst>
        </pc:spChg>
        <pc:spChg chg="add mod">
          <ac:chgData name="Stack Simplify" userId="30f9c473cae68561" providerId="LiveId" clId="{7E217A04-2283-3F40-94E6-70224ABE687A}" dt="2021-09-06T01:54:47.659" v="332" actId="1076"/>
          <ac:spMkLst>
            <pc:docMk/>
            <pc:sldMk cId="2163385588" sldId="2223"/>
            <ac:spMk id="4" creationId="{2290AAEE-A14C-944A-AB50-AE564818293A}"/>
          </ac:spMkLst>
        </pc:spChg>
        <pc:spChg chg="mod">
          <ac:chgData name="Stack Simplify" userId="30f9c473cae68561" providerId="LiveId" clId="{7E217A04-2283-3F40-94E6-70224ABE687A}" dt="2021-09-06T01:54:35.903" v="330" actId="14100"/>
          <ac:spMkLst>
            <pc:docMk/>
            <pc:sldMk cId="2163385588" sldId="2223"/>
            <ac:spMk id="5" creationId="{4525400B-092C-7C42-9ED8-F2852A9A3F3D}"/>
          </ac:spMkLst>
        </pc:spChg>
        <pc:spChg chg="mod">
          <ac:chgData name="Stack Simplify" userId="30f9c473cae68561" providerId="LiveId" clId="{7E217A04-2283-3F40-94E6-70224ABE687A}" dt="2021-09-06T01:54:35.903" v="330" actId="14100"/>
          <ac:spMkLst>
            <pc:docMk/>
            <pc:sldMk cId="2163385588" sldId="2223"/>
            <ac:spMk id="6" creationId="{B20FE29F-F3C8-9745-A243-50916829392A}"/>
          </ac:spMkLst>
        </pc:spChg>
        <pc:spChg chg="del">
          <ac:chgData name="Stack Simplify" userId="30f9c473cae68561" providerId="LiveId" clId="{7E217A04-2283-3F40-94E6-70224ABE687A}" dt="2021-09-06T01:52:12.856" v="300" actId="478"/>
          <ac:spMkLst>
            <pc:docMk/>
            <pc:sldMk cId="2163385588" sldId="2223"/>
            <ac:spMk id="8" creationId="{4C3C165F-1DCA-C646-8FAF-0768091C8E37}"/>
          </ac:spMkLst>
        </pc:spChg>
        <pc:picChg chg="add mod">
          <ac:chgData name="Stack Simplify" userId="30f9c473cae68561" providerId="LiveId" clId="{7E217A04-2283-3F40-94E6-70224ABE687A}" dt="2021-09-06T01:54:15.629" v="328" actId="1076"/>
          <ac:picMkLst>
            <pc:docMk/>
            <pc:sldMk cId="2163385588" sldId="2223"/>
            <ac:picMk id="9" creationId="{37D03D1B-D45A-B043-A8FD-60CEB7F68631}"/>
          </ac:picMkLst>
        </pc:picChg>
        <pc:picChg chg="add mod">
          <ac:chgData name="Stack Simplify" userId="30f9c473cae68561" providerId="LiveId" clId="{7E217A04-2283-3F40-94E6-70224ABE687A}" dt="2021-09-06T01:54:17.685" v="329" actId="1076"/>
          <ac:picMkLst>
            <pc:docMk/>
            <pc:sldMk cId="2163385588" sldId="2223"/>
            <ac:picMk id="10" creationId="{91B5D08D-DF51-7B45-B9B2-B10CE081062D}"/>
          </ac:picMkLst>
        </pc:picChg>
      </pc:sldChg>
      <pc:sldChg chg="add">
        <pc:chgData name="Stack Simplify" userId="30f9c473cae68561" providerId="LiveId" clId="{7E217A04-2283-3F40-94E6-70224ABE687A}" dt="2021-09-05T09:21:33.872" v="173"/>
        <pc:sldMkLst>
          <pc:docMk/>
          <pc:sldMk cId="1069757446" sldId="2224"/>
        </pc:sldMkLst>
      </pc:sldChg>
      <pc:sldChg chg="add">
        <pc:chgData name="Stack Simplify" userId="30f9c473cae68561" providerId="LiveId" clId="{7E217A04-2283-3F40-94E6-70224ABE687A}" dt="2021-09-05T09:21:33.872" v="173"/>
        <pc:sldMkLst>
          <pc:docMk/>
          <pc:sldMk cId="342667757" sldId="2225"/>
        </pc:sldMkLst>
      </pc:sldChg>
      <pc:sldChg chg="add modAnim">
        <pc:chgData name="Stack Simplify" userId="30f9c473cae68561" providerId="LiveId" clId="{7E217A04-2283-3F40-94E6-70224ABE687A}" dt="2021-09-05T09:22:02.667" v="175"/>
        <pc:sldMkLst>
          <pc:docMk/>
          <pc:sldMk cId="2726315025" sldId="2226"/>
        </pc:sldMkLst>
      </pc:sldChg>
      <pc:sldChg chg="add modAnim">
        <pc:chgData name="Stack Simplify" userId="30f9c473cae68561" providerId="LiveId" clId="{7E217A04-2283-3F40-94E6-70224ABE687A}" dt="2021-09-05T12:11:23.890" v="275"/>
        <pc:sldMkLst>
          <pc:docMk/>
          <pc:sldMk cId="4143894722" sldId="2227"/>
        </pc:sldMkLst>
      </pc:sldChg>
      <pc:sldChg chg="add modAnim">
        <pc:chgData name="Stack Simplify" userId="30f9c473cae68561" providerId="LiveId" clId="{7E217A04-2283-3F40-94E6-70224ABE687A}" dt="2021-09-05T12:11:17.459" v="274"/>
        <pc:sldMkLst>
          <pc:docMk/>
          <pc:sldMk cId="1344702128" sldId="22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9/5/21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a:t>Author </a:t>
            </a:r>
          </a:p>
          <a:p>
            <a:r>
              <a:rPr lang="en-GB"/>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@Kalyan Reddy Daida</a:t>
            </a:r>
            <a:endParaRPr lang="en-GB" dirty="0"/>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a:t>Click to edit Master title style</a:t>
            </a:r>
            <a:br>
              <a:rPr lang="en-US"/>
            </a:br>
            <a:r>
              <a:rPr lang="en-US" sz="2400"/>
              <a:t>Sub heading</a:t>
            </a:r>
            <a:endParaRPr lang="en-GB"/>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a:t>StackSimplify</a:t>
            </a:r>
            <a:endParaRPr lang="en-GB" sz="170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arget="../media/image44.jpeg" Type="http://schemas.openxmlformats.org/officeDocument/2006/relationships/image"/><Relationship Id="rId1" Target="../slideLayouts/slideLayout11.xml" Type="http://schemas.openxmlformats.org/officeDocument/2006/relationships/slideLayout"/></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11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3.png"/><Relationship Id="rId18" Type="http://schemas.openxmlformats.org/officeDocument/2006/relationships/image" Target="../media/image146.svg"/><Relationship Id="rId3" Type="http://schemas.openxmlformats.org/officeDocument/2006/relationships/image" Target="../media/image123.svg"/><Relationship Id="rId21" Type="http://schemas.openxmlformats.org/officeDocument/2006/relationships/image" Target="../media/image13.png"/><Relationship Id="rId7" Type="http://schemas.openxmlformats.org/officeDocument/2006/relationships/image" Target="../media/image127.svg"/><Relationship Id="rId12" Type="http://schemas.openxmlformats.org/officeDocument/2006/relationships/image" Target="../media/image144.svg"/><Relationship Id="rId17" Type="http://schemas.openxmlformats.org/officeDocument/2006/relationships/image" Target="../media/image7.png"/><Relationship Id="rId2" Type="http://schemas.openxmlformats.org/officeDocument/2006/relationships/image" Target="../media/image122.png"/><Relationship Id="rId16" Type="http://schemas.openxmlformats.org/officeDocument/2006/relationships/image" Target="../media/image145.svg"/><Relationship Id="rId20" Type="http://schemas.openxmlformats.org/officeDocument/2006/relationships/image" Target="../media/image147.sv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143.png"/><Relationship Id="rId5" Type="http://schemas.openxmlformats.org/officeDocument/2006/relationships/image" Target="../media/image125.sv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6.png"/><Relationship Id="rId4" Type="http://schemas.openxmlformats.org/officeDocument/2006/relationships/image" Target="../media/image124.png"/><Relationship Id="rId9" Type="http://schemas.openxmlformats.org/officeDocument/2006/relationships/image" Target="../media/image129.svg"/><Relationship Id="rId14" Type="http://schemas.openxmlformats.org/officeDocument/2006/relationships/image" Target="../media/image130.svg"/><Relationship Id="rId22" Type="http://schemas.openxmlformats.org/officeDocument/2006/relationships/image" Target="../media/image148.svg"/></Relationships>
</file>

<file path=ppt/slides/_rels/slide113.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114.xml.rels><?xml version="1.0" encoding="UTF-8" standalone="yes" ?><Relationships xmlns="http://schemas.openxmlformats.org/package/2006/relationships"><Relationship Id="rId3" Target="../media/image144.svg" Type="http://schemas.openxmlformats.org/officeDocument/2006/relationships/image"/><Relationship Id="rId2" Target="../media/image143.png" Type="http://schemas.openxmlformats.org/officeDocument/2006/relationships/image"/><Relationship Id="rId1" Target="../slideLayouts/slideLayout11.xml" Type="http://schemas.openxmlformats.org/officeDocument/2006/relationships/slideLayout"/><Relationship Id="rId5" Target="../media/image150.png" Type="http://schemas.openxmlformats.org/officeDocument/2006/relationships/image"/><Relationship Id="rId4" Target="../media/image149.jpeg" Type="http://schemas.openxmlformats.org/officeDocument/2006/relationships/image"/></Relationships>
</file>

<file path=ppt/slides/_rels/slide115.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1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19.xml.rels><?xml version="1.0" encoding="UTF-8" standalone="yes" ?><Relationships xmlns="http://schemas.openxmlformats.org/package/2006/relationships"><Relationship Id="rId2" Target="../media/image152.jpeg" Type="http://schemas.openxmlformats.org/officeDocument/2006/relationships/image"/><Relationship Id="rId1" Target="../slideLayouts/slideLayout11.xml" Type="http://schemas.openxmlformats.org/officeDocument/2006/relationships/slideLayout"/></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1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7.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0.svg"/><Relationship Id="rId7" Type="http://schemas.openxmlformats.org/officeDocument/2006/relationships/image" Target="../media/image12.svg"/><Relationship Id="rId12"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arget="../media/image162.jpeg" Type="http://schemas.openxmlformats.org/officeDocument/2006/relationships/image"/><Relationship Id="rId1" Target="../slideLayouts/slideLayout11.xml" Type="http://schemas.openxmlformats.org/officeDocument/2006/relationships/slideLayout"/></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133.xml.rels><?xml version="1.0" encoding="UTF-8" standalone="yes" ?><Relationships xmlns="http://schemas.openxmlformats.org/package/2006/relationships"><Relationship Id="rId8" Target="../media/image9.png" Type="http://schemas.openxmlformats.org/officeDocument/2006/relationships/image"/><Relationship Id="rId13" Target="../media/image50.svg" Type="http://schemas.openxmlformats.org/officeDocument/2006/relationships/image"/><Relationship Id="rId18" Target="../media/image11.png" Type="http://schemas.openxmlformats.org/officeDocument/2006/relationships/image"/><Relationship Id="rId3" Target="../media/image4.svg" Type="http://schemas.openxmlformats.org/officeDocument/2006/relationships/image"/><Relationship Id="rId21" Target="../media/image14.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54.jpeg" Type="http://schemas.openxmlformats.org/officeDocument/2006/relationships/image"/><Relationship Id="rId2" Target="../media/image3.png" Type="http://schemas.openxmlformats.org/officeDocument/2006/relationships/image"/><Relationship Id="rId16" Target="../media/image53.jpeg" Type="http://schemas.openxmlformats.org/officeDocument/2006/relationships/image"/><Relationship Id="rId20" Target="../media/image13.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5" Target="../media/image6.svg" Type="http://schemas.openxmlformats.org/officeDocument/2006/relationships/image"/><Relationship Id="rId15" Target="../media/image52.svg" Type="http://schemas.openxmlformats.org/officeDocument/2006/relationships/image"/><Relationship Id="rId23" Target="../media/image46.png" Type="http://schemas.openxmlformats.org/officeDocument/2006/relationships/image"/><Relationship Id="rId10" Target="../media/image16.png" Type="http://schemas.openxmlformats.org/officeDocument/2006/relationships/image"/><Relationship Id="rId19" Target="../media/image12.sv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1.png" Type="http://schemas.openxmlformats.org/officeDocument/2006/relationships/image"/><Relationship Id="rId22" Target="../media/image15.png" Type="http://schemas.openxmlformats.org/officeDocument/2006/relationships/image"/></Relationships>
</file>

<file path=ppt/slides/_rels/slide1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svg"/><Relationship Id="rId3" Type="http://schemas.openxmlformats.org/officeDocument/2006/relationships/image" Target="../media/image160.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15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17.svg"/><Relationship Id="rId15" Type="http://schemas.openxmlformats.org/officeDocument/2006/relationships/image" Target="../media/image52.sv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14.svg"/><Relationship Id="rId14" Type="http://schemas.openxmlformats.org/officeDocument/2006/relationships/image" Target="../media/image51.png"/></Relationships>
</file>

<file path=ppt/slides/_rels/slide1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arget="../media/image166.jpeg" Type="http://schemas.openxmlformats.org/officeDocument/2006/relationships/image"/><Relationship Id="rId1" Target="../slideLayouts/slideLayout11.xml" Type="http://schemas.openxmlformats.org/officeDocument/2006/relationships/slideLayout"/></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5" Target="../media/image19.svg" Type="http://schemas.openxmlformats.org/officeDocument/2006/relationships/image"/><Relationship Id="rId4" Target="../media/image18.png" Type="http://schemas.openxmlformats.org/officeDocument/2006/relationships/image"/></Relationships>
</file>

<file path=ppt/slides/_rels/slide148.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4.svg"/><Relationship Id="rId18" Type="http://schemas.openxmlformats.org/officeDocument/2006/relationships/image" Target="../media/image19.svg"/><Relationship Id="rId3" Type="http://schemas.openxmlformats.org/officeDocument/2006/relationships/image" Target="../media/image4.svg"/><Relationship Id="rId21" Type="http://schemas.openxmlformats.org/officeDocument/2006/relationships/image" Target="../media/image20.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5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173.svg"/><Relationship Id="rId14" Type="http://schemas.openxmlformats.org/officeDocument/2006/relationships/image" Target="../media/image15.png"/><Relationship Id="rId22" Type="http://schemas.openxmlformats.org/officeDocument/2006/relationships/image" Target="../media/image21.svg"/></Relationships>
</file>

<file path=ppt/slides/_rels/slide149.xml.rels><?xml version="1.0" encoding="UTF-8" standalone="yes" ?><Relationships xmlns="http://schemas.openxmlformats.org/package/2006/relationships"><Relationship Id="rId3" Target="../media/image42.jpeg" Type="http://schemas.openxmlformats.org/officeDocument/2006/relationships/image"/><Relationship Id="rId7" Target="../media/image12.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1.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s>
</file>

<file path=ppt/slides/_rels/slide150.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s>
</file>

<file path=ppt/slides/_rels/slide1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15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arget="../media/image177.jpeg" Type="http://schemas.openxmlformats.org/officeDocument/2006/relationships/image"/><Relationship Id="rId2" Target="../media/image176.jpeg" Type="http://schemas.openxmlformats.org/officeDocument/2006/relationships/image"/><Relationship Id="rId1" Target="../slideLayouts/slideLayout11.xml" Type="http://schemas.openxmlformats.org/officeDocument/2006/relationships/slideLayout"/></Relationships>
</file>

<file path=ppt/slides/_rels/slide1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arget="../media/image42.jpeg" Type="http://schemas.openxmlformats.org/officeDocument/2006/relationships/image"/><Relationship Id="rId7" Target="../media/image12.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1.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57.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21.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20.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s>
</file>

<file path=ppt/slides/_rels/slide1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1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svg"/><Relationship Id="rId1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47.png"/><Relationship Id="rId17" Type="http://schemas.openxmlformats.org/officeDocument/2006/relationships/image" Target="../media/image14.svg"/><Relationship Id="rId2" Type="http://schemas.openxmlformats.org/officeDocument/2006/relationships/image" Target="../media/image3.png"/><Relationship Id="rId16"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12.svg"/><Relationship Id="rId10" Type="http://schemas.openxmlformats.org/officeDocument/2006/relationships/image" Target="../media/image16.png"/><Relationship Id="rId19"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arget="../media/image180.jpeg" Type="http://schemas.openxmlformats.org/officeDocument/2006/relationships/image"/><Relationship Id="rId2" Target="../media/image176.jpeg" Type="http://schemas.openxmlformats.org/officeDocument/2006/relationships/image"/><Relationship Id="rId1" Target="../slideLayouts/slideLayout11.xml" Type="http://schemas.openxmlformats.org/officeDocument/2006/relationships/slideLayout"/></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arget="../media/image42.jpeg" Type="http://schemas.openxmlformats.org/officeDocument/2006/relationships/image"/><Relationship Id="rId7" Target="../media/image12.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1.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arget="../media/image183.jpeg" Type="http://schemas.openxmlformats.org/officeDocument/2006/relationships/image"/><Relationship Id="rId2" Target="../media/image182.png" Type="http://schemas.openxmlformats.org/officeDocument/2006/relationships/image"/><Relationship Id="rId1" Target="../slideLayouts/slideLayout11.xml" Type="http://schemas.openxmlformats.org/officeDocument/2006/relationships/slideLayout"/></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1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arget="../media/image9.png" Type="http://schemas.openxmlformats.org/officeDocument/2006/relationships/image"/><Relationship Id="rId13" Target="../media/image50.svg" Type="http://schemas.openxmlformats.org/officeDocument/2006/relationships/image"/><Relationship Id="rId18" Target="../media/image11.png" Type="http://schemas.openxmlformats.org/officeDocument/2006/relationships/image"/><Relationship Id="rId3" Target="../media/image4.svg" Type="http://schemas.openxmlformats.org/officeDocument/2006/relationships/image"/><Relationship Id="rId21" Target="../media/image14.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54.jpeg" Type="http://schemas.openxmlformats.org/officeDocument/2006/relationships/image"/><Relationship Id="rId2" Target="../media/image3.png" Type="http://schemas.openxmlformats.org/officeDocument/2006/relationships/image"/><Relationship Id="rId16" Target="../media/image53.jpeg" Type="http://schemas.openxmlformats.org/officeDocument/2006/relationships/image"/><Relationship Id="rId20" Target="../media/image13.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5" Target="../media/image6.svg" Type="http://schemas.openxmlformats.org/officeDocument/2006/relationships/image"/><Relationship Id="rId15" Target="../media/image52.svg" Type="http://schemas.openxmlformats.org/officeDocument/2006/relationships/image"/><Relationship Id="rId23" Target="../media/image46.png" Type="http://schemas.openxmlformats.org/officeDocument/2006/relationships/image"/><Relationship Id="rId10" Target="../media/image16.png" Type="http://schemas.openxmlformats.org/officeDocument/2006/relationships/image"/><Relationship Id="rId19" Target="../media/image12.sv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1.png" Type="http://schemas.openxmlformats.org/officeDocument/2006/relationships/image"/><Relationship Id="rId22" Target="../media/image15.png" Type="http://schemas.openxmlformats.org/officeDocument/2006/relationships/image"/></Relationships>
</file>

<file path=ppt/slides/_rels/slide17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arget="../media/image180.jpeg" Type="http://schemas.openxmlformats.org/officeDocument/2006/relationships/image"/><Relationship Id="rId2" Target="../media/image176.jpeg" Type="http://schemas.openxmlformats.org/officeDocument/2006/relationships/image"/><Relationship Id="rId1" Target="../slideLayouts/slideLayout11.xml" Type="http://schemas.openxmlformats.org/officeDocument/2006/relationships/slideLayout"/></Relationships>
</file>

<file path=ppt/slides/_rels/slide1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arget="../media/image42.jpeg" Type="http://schemas.openxmlformats.org/officeDocument/2006/relationships/image"/><Relationship Id="rId7" Target="../media/image12.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1.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7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1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s>
</file>

<file path=ppt/slides/_rels/slide18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arget="../media/image180.jpeg" Type="http://schemas.openxmlformats.org/officeDocument/2006/relationships/image"/><Relationship Id="rId2" Target="../media/image176.jpeg" Type="http://schemas.openxmlformats.org/officeDocument/2006/relationships/image"/><Relationship Id="rId1" Target="../slideLayouts/slideLayout11.xml" Type="http://schemas.openxmlformats.org/officeDocument/2006/relationships/slideLayout"/></Relationships>
</file>

<file path=ppt/slides/_rels/slide18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87.xml.rels><?xml version="1.0" encoding="UTF-8" standalone="yes" ?><Relationships xmlns="http://schemas.openxmlformats.org/package/2006/relationships"><Relationship Id="rId8" Target="../media/image9.png" Type="http://schemas.openxmlformats.org/officeDocument/2006/relationships/image"/><Relationship Id="rId13" Target="../media/image11.png" Type="http://schemas.openxmlformats.org/officeDocument/2006/relationships/image"/><Relationship Id="rId18" Target="../media/image18.png" Type="http://schemas.openxmlformats.org/officeDocument/2006/relationships/image"/><Relationship Id="rId3" Target="../media/image4.svg" Type="http://schemas.openxmlformats.org/officeDocument/2006/relationships/image"/><Relationship Id="rId21" Target="../media/image57.svg" Type="http://schemas.openxmlformats.org/officeDocument/2006/relationships/image"/><Relationship Id="rId7" Target="../media/image8.svg" Type="http://schemas.openxmlformats.org/officeDocument/2006/relationships/image"/><Relationship Id="rId12" Target="../media/image53.jpeg" Type="http://schemas.openxmlformats.org/officeDocument/2006/relationships/image"/><Relationship Id="rId17" Target="../media/image15.png" Type="http://schemas.openxmlformats.org/officeDocument/2006/relationships/image"/><Relationship Id="rId2" Target="../media/image3.png" Type="http://schemas.openxmlformats.org/officeDocument/2006/relationships/image"/><Relationship Id="rId16" Target="../media/image14.svg" Type="http://schemas.openxmlformats.org/officeDocument/2006/relationships/image"/><Relationship Id="rId20" Target="../media/image56.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29.svg" Type="http://schemas.openxmlformats.org/officeDocument/2006/relationships/image"/><Relationship Id="rId5" Target="../media/image6.svg" Type="http://schemas.openxmlformats.org/officeDocument/2006/relationships/image"/><Relationship Id="rId15" Target="../media/image13.png" Type="http://schemas.openxmlformats.org/officeDocument/2006/relationships/image"/><Relationship Id="rId23" Target="../media/image28.png" Type="http://schemas.openxmlformats.org/officeDocument/2006/relationships/image"/><Relationship Id="rId10" Target="../media/image16.png" Type="http://schemas.openxmlformats.org/officeDocument/2006/relationships/image"/><Relationship Id="rId19" Target="../media/image19.sv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12.svg" Type="http://schemas.openxmlformats.org/officeDocument/2006/relationships/image"/><Relationship Id="rId22" Target="../media/image46.png" Type="http://schemas.openxmlformats.org/officeDocument/2006/relationships/image"/></Relationships>
</file>

<file path=ppt/slides/_rels/slide18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21.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20.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s>
</file>

<file path=ppt/slides/_rels/slide1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3" Target="../media/image208.jpeg" Type="http://schemas.openxmlformats.org/officeDocument/2006/relationships/image"/><Relationship Id="rId2" Target="../media/image207.jpeg" Type="http://schemas.openxmlformats.org/officeDocument/2006/relationships/image"/><Relationship Id="rId1" Target="../slideLayouts/slideLayout11.xml" Type="http://schemas.openxmlformats.org/officeDocument/2006/relationships/slideLayout"/></Relationships>
</file>

<file path=ppt/slides/_rels/slide1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19.svg" Type="http://schemas.openxmlformats.org/officeDocument/2006/relationships/image"/><Relationship Id="rId4" Target="../media/image18.png" Type="http://schemas.openxmlformats.org/officeDocument/2006/relationships/image"/></Relationships>
</file>

<file path=ppt/slides/_rels/slide195.xml.rels><?xml version="1.0" encoding="UTF-8" standalone="yes" ?><Relationships xmlns="http://schemas.openxmlformats.org/package/2006/relationships"><Relationship Id="rId8" Target="../media/image9.png" Type="http://schemas.openxmlformats.org/officeDocument/2006/relationships/image"/><Relationship Id="rId13" Target="../media/image11.png" Type="http://schemas.openxmlformats.org/officeDocument/2006/relationships/image"/><Relationship Id="rId18" Target="../media/image18.png" Type="http://schemas.openxmlformats.org/officeDocument/2006/relationships/image"/><Relationship Id="rId3" Target="../media/image4.svg" Type="http://schemas.openxmlformats.org/officeDocument/2006/relationships/image"/><Relationship Id="rId21" Target="../media/image57.svg" Type="http://schemas.openxmlformats.org/officeDocument/2006/relationships/image"/><Relationship Id="rId7" Target="../media/image8.svg" Type="http://schemas.openxmlformats.org/officeDocument/2006/relationships/image"/><Relationship Id="rId12" Target="../media/image53.jpeg" Type="http://schemas.openxmlformats.org/officeDocument/2006/relationships/image"/><Relationship Id="rId17" Target="../media/image15.png" Type="http://schemas.openxmlformats.org/officeDocument/2006/relationships/image"/><Relationship Id="rId2" Target="../media/image3.png" Type="http://schemas.openxmlformats.org/officeDocument/2006/relationships/image"/><Relationship Id="rId16" Target="../media/image14.svg" Type="http://schemas.openxmlformats.org/officeDocument/2006/relationships/image"/><Relationship Id="rId20" Target="../media/image56.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29.svg" Type="http://schemas.openxmlformats.org/officeDocument/2006/relationships/image"/><Relationship Id="rId5" Target="../media/image6.svg" Type="http://schemas.openxmlformats.org/officeDocument/2006/relationships/image"/><Relationship Id="rId15" Target="../media/image13.png" Type="http://schemas.openxmlformats.org/officeDocument/2006/relationships/image"/><Relationship Id="rId23" Target="../media/image28.png" Type="http://schemas.openxmlformats.org/officeDocument/2006/relationships/image"/><Relationship Id="rId10" Target="../media/image16.png" Type="http://schemas.openxmlformats.org/officeDocument/2006/relationships/image"/><Relationship Id="rId19" Target="../media/image19.sv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12.svg" Type="http://schemas.openxmlformats.org/officeDocument/2006/relationships/image"/><Relationship Id="rId22" Target="../media/image46.png" Type="http://schemas.openxmlformats.org/officeDocument/2006/relationships/image"/></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2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3" Target="../media/image217.jpeg" Type="http://schemas.openxmlformats.org/officeDocument/2006/relationships/image"/><Relationship Id="rId2" Target="../media/image208.jpeg" Type="http://schemas.openxmlformats.org/officeDocument/2006/relationships/image"/><Relationship Id="rId1" Target="../slideLayouts/slideLayout11.xml" Type="http://schemas.openxmlformats.org/officeDocument/2006/relationships/slideLayout"/></Relationships>
</file>

<file path=ppt/slides/_rels/slide20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svg"/><Relationship Id="rId3" Type="http://schemas.openxmlformats.org/officeDocument/2006/relationships/image" Target="../media/image4.svg"/><Relationship Id="rId21" Type="http://schemas.openxmlformats.org/officeDocument/2006/relationships/image" Target="../media/image56.pn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1.sv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55.svg"/><Relationship Id="rId24" Type="http://schemas.openxmlformats.org/officeDocument/2006/relationships/image" Target="../media/image20.png"/><Relationship Id="rId5" Type="http://schemas.openxmlformats.org/officeDocument/2006/relationships/image" Target="../media/image6.svg"/><Relationship Id="rId15" Type="http://schemas.openxmlformats.org/officeDocument/2006/relationships/image" Target="../media/image14.svg"/><Relationship Id="rId23" Type="http://schemas.openxmlformats.org/officeDocument/2006/relationships/image" Target="../media/image46.png"/><Relationship Id="rId10" Type="http://schemas.openxmlformats.org/officeDocument/2006/relationships/image" Target="../media/image49.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3.png"/><Relationship Id="rId22" Type="http://schemas.openxmlformats.org/officeDocument/2006/relationships/image" Target="../media/image57.svg"/></Relationships>
</file>

<file path=ppt/slides/_rels/slide210.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2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12.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23.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22.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29" Target="../media/image2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28" Target="../media/image33.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 Id="rId27" Target="../media/image32.png" Type="http://schemas.openxmlformats.org/officeDocument/2006/relationships/image"/><Relationship Id="rId30" Target="../media/image29.svg" Type="http://schemas.openxmlformats.org/officeDocument/2006/relationships/image"/></Relationships>
</file>

<file path=ppt/slides/_rels/slide2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2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arget="../media/image43.jpeg" Type="http://schemas.openxmlformats.org/officeDocument/2006/relationships/image"/><Relationship Id="rId1" Target="../slideLayouts/slideLayout11.xml" Type="http://schemas.openxmlformats.org/officeDocument/2006/relationships/slideLayout"/></Relationships>
</file>

<file path=ppt/slides/_rels/slide218.xml.rels><?xml version="1.0" encoding="UTF-8" standalone="yes" ?><Relationships xmlns="http://schemas.openxmlformats.org/package/2006/relationships"><Relationship Id="rId2" Target="../media/image222.jpeg" Type="http://schemas.openxmlformats.org/officeDocument/2006/relationships/image"/><Relationship Id="rId1" Target="../slideLayouts/slideLayout11.xml" Type="http://schemas.openxmlformats.org/officeDocument/2006/relationships/slideLayout"/></Relationships>
</file>

<file path=ppt/slides/_rels/slide21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arget="../media/image9.png" Type="http://schemas.openxmlformats.org/officeDocument/2006/relationships/image"/><Relationship Id="rId13" Target="../media/image11.png" Type="http://schemas.openxmlformats.org/officeDocument/2006/relationships/image"/><Relationship Id="rId18" Target="../media/image18.png" Type="http://schemas.openxmlformats.org/officeDocument/2006/relationships/image"/><Relationship Id="rId3" Target="../media/image4.svg" Type="http://schemas.openxmlformats.org/officeDocument/2006/relationships/image"/><Relationship Id="rId21" Target="../media/image57.svg" Type="http://schemas.openxmlformats.org/officeDocument/2006/relationships/image"/><Relationship Id="rId7" Target="../media/image8.svg" Type="http://schemas.openxmlformats.org/officeDocument/2006/relationships/image"/><Relationship Id="rId12" Target="../media/image53.jpeg" Type="http://schemas.openxmlformats.org/officeDocument/2006/relationships/image"/><Relationship Id="rId17" Target="../media/image15.png" Type="http://schemas.openxmlformats.org/officeDocument/2006/relationships/image"/><Relationship Id="rId2" Target="../media/image3.png" Type="http://schemas.openxmlformats.org/officeDocument/2006/relationships/image"/><Relationship Id="rId16" Target="../media/image14.svg" Type="http://schemas.openxmlformats.org/officeDocument/2006/relationships/image"/><Relationship Id="rId20" Target="../media/image56.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29.svg" Type="http://schemas.openxmlformats.org/officeDocument/2006/relationships/image"/><Relationship Id="rId5" Target="../media/image6.svg" Type="http://schemas.openxmlformats.org/officeDocument/2006/relationships/image"/><Relationship Id="rId15" Target="../media/image13.png" Type="http://schemas.openxmlformats.org/officeDocument/2006/relationships/image"/><Relationship Id="rId23" Target="../media/image28.png" Type="http://schemas.openxmlformats.org/officeDocument/2006/relationships/image"/><Relationship Id="rId10" Target="../media/image16.png" Type="http://schemas.openxmlformats.org/officeDocument/2006/relationships/image"/><Relationship Id="rId19" Target="../media/image19.sv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12.svg" Type="http://schemas.openxmlformats.org/officeDocument/2006/relationships/image"/><Relationship Id="rId22" Target="../media/image46.png" Type="http://schemas.openxmlformats.org/officeDocument/2006/relationships/image"/></Relationships>
</file>

<file path=ppt/slides/_rels/slide220.xml.rels><?xml version="1.0" encoding="UTF-8" standalone="yes" ?><Relationships xmlns="http://schemas.openxmlformats.org/package/2006/relationships"><Relationship Id="rId3" Target="../media/image42.jpeg" Type="http://schemas.openxmlformats.org/officeDocument/2006/relationships/image"/><Relationship Id="rId7" Target="../media/image1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8.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2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22.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23.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22.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29" Target="../media/image28.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46.png" Type="http://schemas.openxmlformats.org/officeDocument/2006/relationships/image"/><Relationship Id="rId32" Target="../media/image25.sv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57.svg" Type="http://schemas.openxmlformats.org/officeDocument/2006/relationships/image"/><Relationship Id="rId28" Target="../media/image33.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31" Target="../media/image24.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56.png" Type="http://schemas.openxmlformats.org/officeDocument/2006/relationships/image"/><Relationship Id="rId27" Target="../media/image32.png" Type="http://schemas.openxmlformats.org/officeDocument/2006/relationships/image"/><Relationship Id="rId30" Target="../media/image29.svg" Type="http://schemas.openxmlformats.org/officeDocument/2006/relationships/image"/></Relationships>
</file>

<file path=ppt/slides/_rels/slide2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arget="../media/image43.jpeg" Type="http://schemas.openxmlformats.org/officeDocument/2006/relationships/image"/><Relationship Id="rId1" Target="../slideLayouts/slideLayout11.xml" Type="http://schemas.openxmlformats.org/officeDocument/2006/relationships/slideLayout"/></Relationships>
</file>

<file path=ppt/slides/_rels/slide225.xml.rels><?xml version="1.0" encoding="UTF-8" standalone="yes" ?><Relationships xmlns="http://schemas.openxmlformats.org/package/2006/relationships"><Relationship Id="rId2" Target="../media/image224.jpeg" Type="http://schemas.openxmlformats.org/officeDocument/2006/relationships/image"/><Relationship Id="rId1" Target="../slideLayouts/slideLayout11.xml" Type="http://schemas.openxmlformats.org/officeDocument/2006/relationships/slideLayout"/></Relationships>
</file>

<file path=ppt/slides/_rels/slide22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228.xml.rels><?xml version="1.0" encoding="UTF-8" standalone="yes" ?><Relationships xmlns="http://schemas.openxmlformats.org/package/2006/relationships"><Relationship Id="rId3" Target="../media/image42.jpeg" Type="http://schemas.openxmlformats.org/officeDocument/2006/relationships/image"/><Relationship Id="rId7" Target="../media/image1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8.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2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6.svg"/><Relationship Id="rId21" Type="http://schemas.openxmlformats.org/officeDocument/2006/relationships/image" Target="../media/image6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69.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33.svg" Type="http://schemas.openxmlformats.org/officeDocument/2006/relationships/image"/><Relationship Id="rId3" Target="../media/image4.svg" Type="http://schemas.openxmlformats.org/officeDocument/2006/relationships/image"/><Relationship Id="rId21" Target="../media/image19.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32.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18.png" Type="http://schemas.openxmlformats.org/officeDocument/2006/relationships/image"/><Relationship Id="rId29" Target="../media/image24.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23.svg" Type="http://schemas.openxmlformats.org/officeDocument/2006/relationships/image"/><Relationship Id="rId32" Target="../media/image57.sv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22.png" Type="http://schemas.openxmlformats.org/officeDocument/2006/relationships/image"/><Relationship Id="rId28" Target="../media/image29.sv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31" Target="../media/image56.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46.png" Type="http://schemas.openxmlformats.org/officeDocument/2006/relationships/image"/><Relationship Id="rId27" Target="../media/image28.png" Type="http://schemas.openxmlformats.org/officeDocument/2006/relationships/image"/><Relationship Id="rId30" Target="../media/image25.svg" Type="http://schemas.openxmlformats.org/officeDocument/2006/relationships/image"/></Relationships>
</file>

<file path=ppt/slides/_rels/slide2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2" Target="../media/image43.jpeg" Type="http://schemas.openxmlformats.org/officeDocument/2006/relationships/image"/><Relationship Id="rId1" Target="../slideLayouts/slideLayout11.xml" Type="http://schemas.openxmlformats.org/officeDocument/2006/relationships/slideLayout"/></Relationships>
</file>

<file path=ppt/slides/_rels/slide233.xml.rels><?xml version="1.0" encoding="UTF-8" standalone="yes" ?><Relationships xmlns="http://schemas.openxmlformats.org/package/2006/relationships"><Relationship Id="rId2" Target="../media/image44.jpeg" Type="http://schemas.openxmlformats.org/officeDocument/2006/relationships/image"/><Relationship Id="rId1" Target="../slideLayouts/slideLayout11.xml" Type="http://schemas.openxmlformats.org/officeDocument/2006/relationships/slideLayout"/></Relationships>
</file>

<file path=ppt/slides/_rels/slide23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3" Target="../media/image42.jpeg" Type="http://schemas.openxmlformats.org/officeDocument/2006/relationships/image"/><Relationship Id="rId7" Target="../media/image1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8.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2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18" Type="http://schemas.openxmlformats.org/officeDocument/2006/relationships/image" Target="../media/image11.png"/><Relationship Id="rId3" Type="http://schemas.openxmlformats.org/officeDocument/2006/relationships/image" Target="../media/image107.svg"/><Relationship Id="rId21" Type="http://schemas.openxmlformats.org/officeDocument/2006/relationships/image" Target="../media/image70.svg"/><Relationship Id="rId7" Type="http://schemas.openxmlformats.org/officeDocument/2006/relationships/image" Target="../media/image109.svg"/><Relationship Id="rId12" Type="http://schemas.openxmlformats.org/officeDocument/2006/relationships/image" Target="../media/image231.png"/><Relationship Id="rId17" Type="http://schemas.openxmlformats.org/officeDocument/2006/relationships/image" Target="../media/image236.svg"/><Relationship Id="rId2" Type="http://schemas.openxmlformats.org/officeDocument/2006/relationships/image" Target="../media/image106.png"/><Relationship Id="rId16" Type="http://schemas.openxmlformats.org/officeDocument/2006/relationships/image" Target="../media/image235.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08.png"/><Relationship Id="rId11" Type="http://schemas.openxmlformats.org/officeDocument/2006/relationships/image" Target="../media/image230.svg"/><Relationship Id="rId5" Type="http://schemas.openxmlformats.org/officeDocument/2006/relationships/image" Target="../media/image81.svg"/><Relationship Id="rId15" Type="http://schemas.openxmlformats.org/officeDocument/2006/relationships/image" Target="../media/image234.svg"/><Relationship Id="rId10" Type="http://schemas.openxmlformats.org/officeDocument/2006/relationships/image" Target="../media/image229.png"/><Relationship Id="rId19" Type="http://schemas.openxmlformats.org/officeDocument/2006/relationships/image" Target="../media/image237.svg"/><Relationship Id="rId4" Type="http://schemas.openxmlformats.org/officeDocument/2006/relationships/image" Target="../media/image80.png"/><Relationship Id="rId9" Type="http://schemas.openxmlformats.org/officeDocument/2006/relationships/image" Target="../media/image228.svg"/><Relationship Id="rId14" Type="http://schemas.openxmlformats.org/officeDocument/2006/relationships/image" Target="../media/image233.png"/></Relationships>
</file>

<file path=ppt/slides/_rels/slide238.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4.svg"/><Relationship Id="rId18" Type="http://schemas.openxmlformats.org/officeDocument/2006/relationships/image" Target="../media/image11.png"/><Relationship Id="rId3" Type="http://schemas.openxmlformats.org/officeDocument/2006/relationships/image" Target="../media/image107.svg"/><Relationship Id="rId7" Type="http://schemas.openxmlformats.org/officeDocument/2006/relationships/image" Target="../media/image109.svg"/><Relationship Id="rId12" Type="http://schemas.openxmlformats.org/officeDocument/2006/relationships/image" Target="../media/image233.png"/><Relationship Id="rId17" Type="http://schemas.openxmlformats.org/officeDocument/2006/relationships/image" Target="../media/image70.svg"/><Relationship Id="rId2" Type="http://schemas.openxmlformats.org/officeDocument/2006/relationships/image" Target="../media/image106.png"/><Relationship Id="rId16"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08.png"/><Relationship Id="rId11" Type="http://schemas.openxmlformats.org/officeDocument/2006/relationships/image" Target="../media/image232.svg"/><Relationship Id="rId5" Type="http://schemas.openxmlformats.org/officeDocument/2006/relationships/image" Target="../media/image81.svg"/><Relationship Id="rId15" Type="http://schemas.openxmlformats.org/officeDocument/2006/relationships/image" Target="../media/image236.svg"/><Relationship Id="rId10" Type="http://schemas.openxmlformats.org/officeDocument/2006/relationships/image" Target="../media/image231.png"/><Relationship Id="rId19" Type="http://schemas.openxmlformats.org/officeDocument/2006/relationships/image" Target="../media/image237.svg"/><Relationship Id="rId4" Type="http://schemas.openxmlformats.org/officeDocument/2006/relationships/image" Target="../media/image80.png"/><Relationship Id="rId9" Type="http://schemas.openxmlformats.org/officeDocument/2006/relationships/image" Target="../media/image228.svg"/><Relationship Id="rId14" Type="http://schemas.openxmlformats.org/officeDocument/2006/relationships/image" Target="../media/image235.png"/></Relationships>
</file>

<file path=ppt/slides/_rels/slide2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8" Target="../media/image26.png" Type="http://schemas.openxmlformats.org/officeDocument/2006/relationships/image"/><Relationship Id="rId3" Target="../media/image42.jpeg" Type="http://schemas.openxmlformats.org/officeDocument/2006/relationships/image"/><Relationship Id="rId7" Target="../media/image1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18.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27.svg" Type="http://schemas.openxmlformats.org/officeDocument/2006/relationships/image"/></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6.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s>
</file>

<file path=ppt/slides/_rels/slide2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1.xml"/><Relationship Id="rId4" Type="http://schemas.openxmlformats.org/officeDocument/2006/relationships/image" Target="../media/image245.png"/></Relationships>
</file>

<file path=ppt/slides/_rels/slide2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arget="../media/image246.jpeg" Type="http://schemas.openxmlformats.org/officeDocument/2006/relationships/image"/><Relationship Id="rId1" Target="../slideLayouts/slideLayout11.xml" Type="http://schemas.openxmlformats.org/officeDocument/2006/relationships/slideLayout"/></Relationships>
</file>

<file path=ppt/slides/_rels/slide25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31.svg" Type="http://schemas.openxmlformats.org/officeDocument/2006/relationships/image"/><Relationship Id="rId4" Target="../media/image30.png" Type="http://schemas.openxmlformats.org/officeDocument/2006/relationships/image"/></Relationships>
</file>

<file path=ppt/slides/_rels/slide256.xml.rels><?xml version="1.0" encoding="UTF-8" standalone="yes" ?><Relationships xmlns="http://schemas.openxmlformats.org/package/2006/relationships"><Relationship Id="rId2" Target="../media/image249.jpeg" Type="http://schemas.openxmlformats.org/officeDocument/2006/relationships/image"/><Relationship Id="rId1" Target="../slideLayouts/slideLayout11.xml" Type="http://schemas.openxmlformats.org/officeDocument/2006/relationships/slideLayout"/></Relationships>
</file>

<file path=ppt/slides/_rels/slide2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5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8" Target="../media/image9.png" Type="http://schemas.openxmlformats.org/officeDocument/2006/relationships/image"/><Relationship Id="rId13" Target="../media/image55.svg" Type="http://schemas.openxmlformats.org/officeDocument/2006/relationships/image"/><Relationship Id="rId18" Target="../media/image14.svg" Type="http://schemas.openxmlformats.org/officeDocument/2006/relationships/image"/><Relationship Id="rId26" Target="../media/image31.svg" Type="http://schemas.openxmlformats.org/officeDocument/2006/relationships/image"/><Relationship Id="rId3" Target="../media/image4.svg" Type="http://schemas.openxmlformats.org/officeDocument/2006/relationships/image"/><Relationship Id="rId21" Target="../media/image57.svg" Type="http://schemas.openxmlformats.org/officeDocument/2006/relationships/image"/><Relationship Id="rId7" Target="../media/image8.svg" Type="http://schemas.openxmlformats.org/officeDocument/2006/relationships/image"/><Relationship Id="rId12" Target="../media/image49.png" Type="http://schemas.openxmlformats.org/officeDocument/2006/relationships/image"/><Relationship Id="rId17" Target="../media/image13.png" Type="http://schemas.openxmlformats.org/officeDocument/2006/relationships/image"/><Relationship Id="rId25" Target="../media/image30.png" Type="http://schemas.openxmlformats.org/officeDocument/2006/relationships/image"/><Relationship Id="rId2" Target="../media/image3.png" Type="http://schemas.openxmlformats.org/officeDocument/2006/relationships/image"/><Relationship Id="rId16" Target="../media/image12.svg" Type="http://schemas.openxmlformats.org/officeDocument/2006/relationships/image"/><Relationship Id="rId20" Target="../media/image56.pn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29.svg" Type="http://schemas.openxmlformats.org/officeDocument/2006/relationships/image"/><Relationship Id="rId5" Target="../media/image6.svg" Type="http://schemas.openxmlformats.org/officeDocument/2006/relationships/image"/><Relationship Id="rId15" Target="../media/image11.png" Type="http://schemas.openxmlformats.org/officeDocument/2006/relationships/image"/><Relationship Id="rId23" Target="../media/image28.png" Type="http://schemas.openxmlformats.org/officeDocument/2006/relationships/image"/><Relationship Id="rId10" Target="../media/image16.png" Type="http://schemas.openxmlformats.org/officeDocument/2006/relationships/image"/><Relationship Id="rId19" Target="../media/image15.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53.jpeg" Type="http://schemas.openxmlformats.org/officeDocument/2006/relationships/image"/><Relationship Id="rId22" Target="../media/image46.png" Type="http://schemas.openxmlformats.org/officeDocument/2006/relationships/image"/></Relationships>
</file>

<file path=ppt/slides/_rels/slide26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arget="../media/image253.jpeg" Type="http://schemas.openxmlformats.org/officeDocument/2006/relationships/image"/><Relationship Id="rId1" Target="../slideLayouts/slideLayout11.xml" Type="http://schemas.openxmlformats.org/officeDocument/2006/relationships/slideLayout"/></Relationships>
</file>

<file path=ppt/slides/_rels/slide2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31.svg" Type="http://schemas.openxmlformats.org/officeDocument/2006/relationships/image"/><Relationship Id="rId4" Target="../media/image30.png" Type="http://schemas.openxmlformats.org/officeDocument/2006/relationships/image"/></Relationships>
</file>

<file path=ppt/slides/_rels/slide26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57.svg"/><Relationship Id="rId14" Type="http://schemas.openxmlformats.org/officeDocument/2006/relationships/image" Target="../media/image31.svg"/></Relationships>
</file>

<file path=ppt/slides/_rels/slide2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3" Target="../media/image261.jpeg" Type="http://schemas.openxmlformats.org/officeDocument/2006/relationships/image"/><Relationship Id="rId2" Target="../media/image260.jpeg" Type="http://schemas.openxmlformats.org/officeDocument/2006/relationships/image"/><Relationship Id="rId1" Target="../slideLayouts/slideLayout11.xml" Type="http://schemas.openxmlformats.org/officeDocument/2006/relationships/slideLayout"/></Relationships>
</file>

<file path=ppt/slides/_rels/slide276.xml.rels><?xml version="1.0" encoding="UTF-8" standalone="yes" ?><Relationships xmlns="http://schemas.openxmlformats.org/package/2006/relationships"><Relationship Id="rId2" Target="../media/image262.jpeg" Type="http://schemas.openxmlformats.org/officeDocument/2006/relationships/image"/><Relationship Id="rId1" Target="../slideLayouts/slideLayout11.xml" Type="http://schemas.openxmlformats.org/officeDocument/2006/relationships/slideLayout"/></Relationships>
</file>

<file path=ppt/slides/_rels/slide27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31.svg" Type="http://schemas.openxmlformats.org/officeDocument/2006/relationships/image"/><Relationship Id="rId4" Target="../media/image30.png" Type="http://schemas.openxmlformats.org/officeDocument/2006/relationships/image"/></Relationships>
</file>

<file path=ppt/slides/_rels/slide27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24.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290.xml.rels><?xml version="1.0" encoding="UTF-8" standalone="yes" ?><Relationships xmlns="http://schemas.openxmlformats.org/package/2006/relationships"><Relationship Id="rId3" Target="../media/image261.jpeg" Type="http://schemas.openxmlformats.org/officeDocument/2006/relationships/image"/><Relationship Id="rId2" Target="../media/image260.jpeg" Type="http://schemas.openxmlformats.org/officeDocument/2006/relationships/image"/><Relationship Id="rId1" Target="../slideLayouts/slideLayout11.xml" Type="http://schemas.openxmlformats.org/officeDocument/2006/relationships/slideLayout"/></Relationships>
</file>

<file path=ppt/slides/_rels/slide291.xml.rels><?xml version="1.0" encoding="UTF-8" standalone="yes" ?><Relationships xmlns="http://schemas.openxmlformats.org/package/2006/relationships"><Relationship Id="rId2" Target="../media/image262.jpeg" Type="http://schemas.openxmlformats.org/officeDocument/2006/relationships/image"/><Relationship Id="rId1" Target="../slideLayouts/slideLayout11.xml" Type="http://schemas.openxmlformats.org/officeDocument/2006/relationships/slideLayout"/></Relationships>
</file>

<file path=ppt/slides/_rels/slide29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3" Target="../media/image42.jpeg" Type="http://schemas.openxmlformats.org/officeDocument/2006/relationships/image"/><Relationship Id="rId7" Target="../media/image29.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28.png" Type="http://schemas.openxmlformats.org/officeDocument/2006/relationships/image"/><Relationship Id="rId5" Target="../media/image31.svg" Type="http://schemas.openxmlformats.org/officeDocument/2006/relationships/image"/><Relationship Id="rId4" Target="../media/image30.png" Type="http://schemas.openxmlformats.org/officeDocument/2006/relationships/image"/></Relationships>
</file>

<file path=ppt/slides/_rels/slide29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2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3.svg"/><Relationship Id="rId3" Type="http://schemas.openxmlformats.org/officeDocument/2006/relationships/image" Target="../media/image66.svg"/><Relationship Id="rId21" Type="http://schemas.openxmlformats.org/officeDocument/2006/relationships/image" Target="../media/image68.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57.svg"/><Relationship Id="rId23" Type="http://schemas.openxmlformats.org/officeDocument/2006/relationships/image" Target="../media/image69.png"/><Relationship Id="rId10" Type="http://schemas.openxmlformats.org/officeDocument/2006/relationships/image" Target="../media/image16.png"/><Relationship Id="rId19" Type="http://schemas.openxmlformats.org/officeDocument/2006/relationships/image" Target="../media/image32.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 Id="rId22" Type="http://schemas.openxmlformats.org/officeDocument/2006/relationships/image" Target="../media/image29.svg"/></Relationships>
</file>

<file path=ppt/slides/_rels/slide30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2" Target="../media/image284.jpeg" Type="http://schemas.openxmlformats.org/officeDocument/2006/relationships/image"/><Relationship Id="rId1" Target="../slideLayouts/slideLayout11.xml" Type="http://schemas.openxmlformats.org/officeDocument/2006/relationships/slideLayout"/></Relationships>
</file>

<file path=ppt/slides/_rels/slide30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8" Target="../media/image77.png" Type="http://schemas.openxmlformats.org/officeDocument/2006/relationships/image"/><Relationship Id="rId3" Target="../media/image42.jpeg" Type="http://schemas.openxmlformats.org/officeDocument/2006/relationships/image"/><Relationship Id="rId7" Target="../media/image76.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75.png" Type="http://schemas.openxmlformats.org/officeDocument/2006/relationships/image"/><Relationship Id="rId11" Target="../media/image29.svg" Type="http://schemas.openxmlformats.org/officeDocument/2006/relationships/image"/><Relationship Id="rId5" Target="../media/image31.svg" Type="http://schemas.openxmlformats.org/officeDocument/2006/relationships/image"/><Relationship Id="rId10" Target="../media/image28.png" Type="http://schemas.openxmlformats.org/officeDocument/2006/relationships/image"/><Relationship Id="rId4" Target="../media/image30.png" Type="http://schemas.openxmlformats.org/officeDocument/2006/relationships/image"/><Relationship Id="rId9" Target="../media/image78.svg" Type="http://schemas.openxmlformats.org/officeDocument/2006/relationships/image"/></Relationships>
</file>

<file path=ppt/slides/_rels/slide30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5.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8.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7.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76.svg"/></Relationships>
</file>

<file path=ppt/slides/_rels/slide30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2" Target="../media/image289.jpeg" Type="http://schemas.openxmlformats.org/officeDocument/2006/relationships/image"/><Relationship Id="rId1" Target="../slideLayouts/slideLayout11.xml" Type="http://schemas.openxmlformats.org/officeDocument/2006/relationships/slideLayout"/></Relationships>
</file>

<file path=ppt/slides/_rels/slide3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8" Target="../media/image291.jpeg" Type="http://schemas.openxmlformats.org/officeDocument/2006/relationships/image"/><Relationship Id="rId3" Target="../media/image42.jpeg" Type="http://schemas.openxmlformats.org/officeDocument/2006/relationships/image"/><Relationship Id="rId7" Target="../media/image36.pn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5" Target="../media/image34.png" Type="http://schemas.openxmlformats.org/officeDocument/2006/relationships/image"/><Relationship Id="rId4" Target="../media/image79.png" Type="http://schemas.openxmlformats.org/officeDocument/2006/relationships/image"/></Relationships>
</file>

<file path=ppt/slides/_rels/slide312.xml.rels><?xml version="1.0" encoding="UTF-8" standalone="yes" ?><Relationships xmlns="http://schemas.openxmlformats.org/package/2006/relationships"><Relationship Id="rId3" Target="../media/image80.png" Type="http://schemas.openxmlformats.org/officeDocument/2006/relationships/image"/><Relationship Id="rId2" Target="../media/image79.png" Type="http://schemas.openxmlformats.org/officeDocument/2006/relationships/image"/><Relationship Id="rId1" Target="../slideLayouts/slideLayout11.xml" Type="http://schemas.openxmlformats.org/officeDocument/2006/relationships/slideLayout"/><Relationship Id="rId6" Target="../media/image82.png" Type="http://schemas.openxmlformats.org/officeDocument/2006/relationships/image"/><Relationship Id="rId5" Target="../media/image36.png" Type="http://schemas.openxmlformats.org/officeDocument/2006/relationships/image"/><Relationship Id="rId4" Target="../media/image81.svg" Type="http://schemas.openxmlformats.org/officeDocument/2006/relationships/image"/></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8" Target="../media/image85.png" Type="http://schemas.openxmlformats.org/officeDocument/2006/relationships/image"/><Relationship Id="rId13" Target="../media/image90.svg" Type="http://schemas.openxmlformats.org/officeDocument/2006/relationships/image"/><Relationship Id="rId18" Target="../media/image7.png" Type="http://schemas.openxmlformats.org/officeDocument/2006/relationships/image"/><Relationship Id="rId26" Target="../media/image32.png" Type="http://schemas.openxmlformats.org/officeDocument/2006/relationships/image"/><Relationship Id="rId3" Target="../media/image84.svg" Type="http://schemas.openxmlformats.org/officeDocument/2006/relationships/image"/><Relationship Id="rId21" Target="../media/image10.svg" Type="http://schemas.openxmlformats.org/officeDocument/2006/relationships/image"/><Relationship Id="rId7" Target="../media/image36.png" Type="http://schemas.openxmlformats.org/officeDocument/2006/relationships/image"/><Relationship Id="rId12" Target="../media/image89.png" Type="http://schemas.openxmlformats.org/officeDocument/2006/relationships/image"/><Relationship Id="rId17" Target="../media/image6.svg" Type="http://schemas.openxmlformats.org/officeDocument/2006/relationships/image"/><Relationship Id="rId25" Target="../media/image12.svg" Type="http://schemas.openxmlformats.org/officeDocument/2006/relationships/image"/><Relationship Id="rId2" Target="../media/image83.png" Type="http://schemas.openxmlformats.org/officeDocument/2006/relationships/image"/><Relationship Id="rId16" Target="../media/image5.png" Type="http://schemas.openxmlformats.org/officeDocument/2006/relationships/image"/><Relationship Id="rId20" Target="../media/image9.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11" Target="../media/image88.svg" Type="http://schemas.openxmlformats.org/officeDocument/2006/relationships/image"/><Relationship Id="rId24" Target="../media/image11.png" Type="http://schemas.openxmlformats.org/officeDocument/2006/relationships/image"/><Relationship Id="rId5" Target="../media/image34.png" Type="http://schemas.openxmlformats.org/officeDocument/2006/relationships/image"/><Relationship Id="rId15" Target="../media/image4.svg" Type="http://schemas.openxmlformats.org/officeDocument/2006/relationships/image"/><Relationship Id="rId23" Target="../media/image17.svg" Type="http://schemas.openxmlformats.org/officeDocument/2006/relationships/image"/><Relationship Id="rId28" Target="../media/image46.png" Type="http://schemas.openxmlformats.org/officeDocument/2006/relationships/image"/><Relationship Id="rId10" Target="../media/image87.png" Type="http://schemas.openxmlformats.org/officeDocument/2006/relationships/image"/><Relationship Id="rId19" Target="../media/image8.svg" Type="http://schemas.openxmlformats.org/officeDocument/2006/relationships/image"/><Relationship Id="rId4" Target="../media/image79.png" Type="http://schemas.openxmlformats.org/officeDocument/2006/relationships/image"/><Relationship Id="rId9" Target="../media/image86.svg" Type="http://schemas.openxmlformats.org/officeDocument/2006/relationships/image"/><Relationship Id="rId14" Target="../media/image3.png" Type="http://schemas.openxmlformats.org/officeDocument/2006/relationships/image"/><Relationship Id="rId22" Target="../media/image16.png" Type="http://schemas.openxmlformats.org/officeDocument/2006/relationships/image"/><Relationship Id="rId27" Target="../media/image33.svg" Type="http://schemas.openxmlformats.org/officeDocument/2006/relationships/image"/></Relationships>
</file>

<file path=ppt/slides/_rels/slide3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0.xml.rels><?xml version="1.0" encoding="UTF-8" standalone="yes" ?><Relationships xmlns="http://schemas.openxmlformats.org/package/2006/relationships"><Relationship Id="rId3" Target="../media/image293.jpeg" Type="http://schemas.openxmlformats.org/officeDocument/2006/relationships/image"/><Relationship Id="rId2" Target="../media/image292.jpeg" Type="http://schemas.openxmlformats.org/officeDocument/2006/relationships/image"/><Relationship Id="rId1" Target="../slideLayouts/slideLayout11.xml" Type="http://schemas.openxmlformats.org/officeDocument/2006/relationships/slideLayout"/><Relationship Id="rId5" Target="../media/image295.jpeg" Type="http://schemas.openxmlformats.org/officeDocument/2006/relationships/image"/><Relationship Id="rId4" Target="../media/image294.jpeg" Type="http://schemas.openxmlformats.org/officeDocument/2006/relationships/image"/></Relationships>
</file>

<file path=ppt/slides/_rels/slide321.xml.rels><?xml version="1.0" encoding="UTF-8" standalone="yes" ?><Relationships xmlns="http://schemas.openxmlformats.org/package/2006/relationships"><Relationship Id="rId3" Target="../media/image297.jpeg" Type="http://schemas.openxmlformats.org/officeDocument/2006/relationships/image"/><Relationship Id="rId2" Target="../media/image296.jpeg" Type="http://schemas.openxmlformats.org/officeDocument/2006/relationships/image"/><Relationship Id="rId1" Target="../slideLayouts/slideLayout11.xml" Type="http://schemas.openxmlformats.org/officeDocument/2006/relationships/slideLayout"/><Relationship Id="rId4" Target="../media/image298.png" Type="http://schemas.openxmlformats.org/officeDocument/2006/relationships/image"/></Relationships>
</file>

<file path=ppt/slides/_rels/slide322.xml.rels><?xml version="1.0" encoding="UTF-8" standalone="yes" ?><Relationships xmlns="http://schemas.openxmlformats.org/package/2006/relationships"><Relationship Id="rId2" Target="../media/image299.jpeg" Type="http://schemas.openxmlformats.org/officeDocument/2006/relationships/image"/><Relationship Id="rId1" Target="../slideLayouts/slideLayout11.xml" Type="http://schemas.openxmlformats.org/officeDocument/2006/relationships/slideLayout"/></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8" Target="../media/image291.jpeg" Type="http://schemas.openxmlformats.org/officeDocument/2006/relationships/image"/><Relationship Id="rId3" Target="../media/image42.jpeg" Type="http://schemas.openxmlformats.org/officeDocument/2006/relationships/image"/><Relationship Id="rId7" Target="../media/image36.pn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5" Target="../media/image34.png" Type="http://schemas.openxmlformats.org/officeDocument/2006/relationships/image"/><Relationship Id="rId4" Target="../media/image79.png" Type="http://schemas.openxmlformats.org/officeDocument/2006/relationships/image"/></Relationships>
</file>

<file path=ppt/slides/_rels/slide325.xml.rels><?xml version="1.0" encoding="UTF-8" standalone="yes" ?><Relationships xmlns="http://schemas.openxmlformats.org/package/2006/relationships"><Relationship Id="rId3" Target="../media/image80.png" Type="http://schemas.openxmlformats.org/officeDocument/2006/relationships/image"/><Relationship Id="rId2" Target="../media/image79.png" Type="http://schemas.openxmlformats.org/officeDocument/2006/relationships/image"/><Relationship Id="rId1" Target="../slideLayouts/slideLayout11.xml" Type="http://schemas.openxmlformats.org/officeDocument/2006/relationships/slideLayout"/><Relationship Id="rId6" Target="../media/image82.png" Type="http://schemas.openxmlformats.org/officeDocument/2006/relationships/image"/><Relationship Id="rId5" Target="../media/image36.png" Type="http://schemas.openxmlformats.org/officeDocument/2006/relationships/image"/><Relationship Id="rId4" Target="../media/image81.svg" Type="http://schemas.openxmlformats.org/officeDocument/2006/relationships/image"/></Relationships>
</file>

<file path=ppt/slides/_rels/slide326.xml.rels><?xml version="1.0" encoding="UTF-8" standalone="yes" ?><Relationships xmlns="http://schemas.openxmlformats.org/package/2006/relationships"><Relationship Id="rId3" Target="../media/image300.png" Type="http://schemas.openxmlformats.org/officeDocument/2006/relationships/image"/><Relationship Id="rId2" Target="../media/image36.png" Type="http://schemas.openxmlformats.org/officeDocument/2006/relationships/image"/><Relationship Id="rId1" Target="../slideLayouts/slideLayout11.xml" Type="http://schemas.openxmlformats.org/officeDocument/2006/relationships/slideLayout"/></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18" Type="http://schemas.openxmlformats.org/officeDocument/2006/relationships/image" Target="../media/image29.svg"/><Relationship Id="rId3" Type="http://schemas.openxmlformats.org/officeDocument/2006/relationships/image" Target="../media/image66.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46.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57.svg"/><Relationship Id="rId10" Type="http://schemas.openxmlformats.org/officeDocument/2006/relationships/image" Target="../media/image16.png"/><Relationship Id="rId19" Type="http://schemas.openxmlformats.org/officeDocument/2006/relationships/image" Target="../media/image26.png"/><Relationship Id="rId4" Type="http://schemas.openxmlformats.org/officeDocument/2006/relationships/image" Target="../media/image67.png"/><Relationship Id="rId9" Type="http://schemas.openxmlformats.org/officeDocument/2006/relationships/image" Target="../media/image10.svg"/><Relationship Id="rId14" Type="http://schemas.openxmlformats.org/officeDocument/2006/relationships/image" Target="../media/image56.png"/></Relationships>
</file>

<file path=ppt/slides/_rels/slide33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1.xml"/></Relationships>
</file>

<file path=ppt/slides/_rels/slide331.xml.rels><?xml version="1.0" encoding="UTF-8" standalone="yes" ?><Relationships xmlns="http://schemas.openxmlformats.org/package/2006/relationships"><Relationship Id="rId2" Target="../media/image304.png" Type="http://schemas.openxmlformats.org/officeDocument/2006/relationships/image"/><Relationship Id="rId1" Target="../slideLayouts/slideLayout11.xml" Type="http://schemas.openxmlformats.org/officeDocument/2006/relationships/slideLayout"/></Relationships>
</file>

<file path=ppt/slides/_rels/slide33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8" Target="../media/image291.jpeg" Type="http://schemas.openxmlformats.org/officeDocument/2006/relationships/image"/><Relationship Id="rId3" Target="../media/image42.jpeg" Type="http://schemas.openxmlformats.org/officeDocument/2006/relationships/image"/><Relationship Id="rId7" Target="../media/image36.pn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5" Target="../media/image34.png" Type="http://schemas.openxmlformats.org/officeDocument/2006/relationships/image"/><Relationship Id="rId4" Target="../media/image79.png" Type="http://schemas.openxmlformats.org/officeDocument/2006/relationships/image"/></Relationships>
</file>

<file path=ppt/slides/_rels/slide33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1.xml"/></Relationships>
</file>

<file path=ppt/slides/_rels/slide33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1.xml"/></Relationships>
</file>

<file path=ppt/slides/_rels/slide336.xml.rels><?xml version="1.0" encoding="UTF-8" standalone="yes" ?><Relationships xmlns="http://schemas.openxmlformats.org/package/2006/relationships"><Relationship Id="rId8" Target="../media/image85.png" Type="http://schemas.openxmlformats.org/officeDocument/2006/relationships/image"/><Relationship Id="rId13" Target="../media/image90.svg" Type="http://schemas.openxmlformats.org/officeDocument/2006/relationships/image"/><Relationship Id="rId18" Target="../media/image7.png" Type="http://schemas.openxmlformats.org/officeDocument/2006/relationships/image"/><Relationship Id="rId26" Target="../media/image32.png" Type="http://schemas.openxmlformats.org/officeDocument/2006/relationships/image"/><Relationship Id="rId3" Target="../media/image84.svg" Type="http://schemas.openxmlformats.org/officeDocument/2006/relationships/image"/><Relationship Id="rId21" Target="../media/image10.svg" Type="http://schemas.openxmlformats.org/officeDocument/2006/relationships/image"/><Relationship Id="rId7" Target="../media/image36.png" Type="http://schemas.openxmlformats.org/officeDocument/2006/relationships/image"/><Relationship Id="rId12" Target="../media/image89.png" Type="http://schemas.openxmlformats.org/officeDocument/2006/relationships/image"/><Relationship Id="rId17" Target="../media/image6.svg" Type="http://schemas.openxmlformats.org/officeDocument/2006/relationships/image"/><Relationship Id="rId25" Target="../media/image12.svg" Type="http://schemas.openxmlformats.org/officeDocument/2006/relationships/image"/><Relationship Id="rId2" Target="../media/image83.png" Type="http://schemas.openxmlformats.org/officeDocument/2006/relationships/image"/><Relationship Id="rId16" Target="../media/image5.png" Type="http://schemas.openxmlformats.org/officeDocument/2006/relationships/image"/><Relationship Id="rId20" Target="../media/image9.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11" Target="../media/image88.svg" Type="http://schemas.openxmlformats.org/officeDocument/2006/relationships/image"/><Relationship Id="rId24" Target="../media/image11.png" Type="http://schemas.openxmlformats.org/officeDocument/2006/relationships/image"/><Relationship Id="rId5" Target="../media/image34.png" Type="http://schemas.openxmlformats.org/officeDocument/2006/relationships/image"/><Relationship Id="rId15" Target="../media/image4.svg" Type="http://schemas.openxmlformats.org/officeDocument/2006/relationships/image"/><Relationship Id="rId23" Target="../media/image17.svg" Type="http://schemas.openxmlformats.org/officeDocument/2006/relationships/image"/><Relationship Id="rId28" Target="../media/image46.png" Type="http://schemas.openxmlformats.org/officeDocument/2006/relationships/image"/><Relationship Id="rId10" Target="../media/image87.png" Type="http://schemas.openxmlformats.org/officeDocument/2006/relationships/image"/><Relationship Id="rId19" Target="../media/image8.svg" Type="http://schemas.openxmlformats.org/officeDocument/2006/relationships/image"/><Relationship Id="rId4" Target="../media/image79.png" Type="http://schemas.openxmlformats.org/officeDocument/2006/relationships/image"/><Relationship Id="rId9" Target="../media/image86.svg" Type="http://schemas.openxmlformats.org/officeDocument/2006/relationships/image"/><Relationship Id="rId14" Target="../media/image3.png" Type="http://schemas.openxmlformats.org/officeDocument/2006/relationships/image"/><Relationship Id="rId22" Target="../media/image16.png" Type="http://schemas.openxmlformats.org/officeDocument/2006/relationships/image"/><Relationship Id="rId27" Target="../media/image33.svg" Type="http://schemas.openxmlformats.org/officeDocument/2006/relationships/image"/></Relationships>
</file>

<file path=ppt/slides/_rels/slide3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3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3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3" Target="../media/image293.jpeg" Type="http://schemas.openxmlformats.org/officeDocument/2006/relationships/image"/><Relationship Id="rId2" Target="../media/image292.jpeg" Type="http://schemas.openxmlformats.org/officeDocument/2006/relationships/image"/><Relationship Id="rId1" Target="../slideLayouts/slideLayout11.xml" Type="http://schemas.openxmlformats.org/officeDocument/2006/relationships/slideLayout"/><Relationship Id="rId5" Target="../media/image295.jpeg" Type="http://schemas.openxmlformats.org/officeDocument/2006/relationships/image"/><Relationship Id="rId4" Target="../media/image294.jpeg" Type="http://schemas.openxmlformats.org/officeDocument/2006/relationships/image"/></Relationships>
</file>

<file path=ppt/slides/_rels/slide342.xml.rels><?xml version="1.0" encoding="UTF-8" standalone="yes" ?><Relationships xmlns="http://schemas.openxmlformats.org/package/2006/relationships"><Relationship Id="rId3" Target="../media/image297.jpeg" Type="http://schemas.openxmlformats.org/officeDocument/2006/relationships/image"/><Relationship Id="rId2" Target="../media/image296.jpeg" Type="http://schemas.openxmlformats.org/officeDocument/2006/relationships/image"/><Relationship Id="rId1" Target="../slideLayouts/slideLayout11.xml" Type="http://schemas.openxmlformats.org/officeDocument/2006/relationships/slideLayout"/><Relationship Id="rId4" Target="../media/image298.png" Type="http://schemas.openxmlformats.org/officeDocument/2006/relationships/image"/></Relationships>
</file>

<file path=ppt/slides/_rels/slide343.xml.rels><?xml version="1.0" encoding="UTF-8" standalone="yes" ?><Relationships xmlns="http://schemas.openxmlformats.org/package/2006/relationships"><Relationship Id="rId8" Target="../media/image28.png" Type="http://schemas.openxmlformats.org/officeDocument/2006/relationships/image"/><Relationship Id="rId3" Target="../media/image42.jpeg" Type="http://schemas.openxmlformats.org/officeDocument/2006/relationships/image"/><Relationship Id="rId7" Target="../media/image38.sv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 Id="rId6" Target="../media/image37.png" Type="http://schemas.openxmlformats.org/officeDocument/2006/relationships/image"/><Relationship Id="rId5" Target="../media/image31.svg" Type="http://schemas.openxmlformats.org/officeDocument/2006/relationships/image"/><Relationship Id="rId4" Target="../media/image30.png" Type="http://schemas.openxmlformats.org/officeDocument/2006/relationships/image"/><Relationship Id="rId9" Target="../media/image29.svg" Type="http://schemas.openxmlformats.org/officeDocument/2006/relationships/image"/></Relationships>
</file>

<file path=ppt/slides/_rels/slide34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1.xml"/></Relationships>
</file>

<file path=ppt/slides/_rels/slide345.xml.rels><?xml version="1.0" encoding="UTF-8" standalone="yes" ?><Relationships xmlns="http://schemas.openxmlformats.org/package/2006/relationships"><Relationship Id="rId8" Target="../media/image9.png" Type="http://schemas.openxmlformats.org/officeDocument/2006/relationships/image"/><Relationship Id="rId13" Target="../media/image57.svg" Type="http://schemas.openxmlformats.org/officeDocument/2006/relationships/image"/><Relationship Id="rId18" Target="../media/image33.svg" Type="http://schemas.openxmlformats.org/officeDocument/2006/relationships/image"/><Relationship Id="rId3" Target="../media/image4.svg" Type="http://schemas.openxmlformats.org/officeDocument/2006/relationships/image"/><Relationship Id="rId21" Target="../media/image28.png" Type="http://schemas.openxmlformats.org/officeDocument/2006/relationships/image"/><Relationship Id="rId7" Target="../media/image8.svg" Type="http://schemas.openxmlformats.org/officeDocument/2006/relationships/image"/><Relationship Id="rId12" Target="../media/image56.png" Type="http://schemas.openxmlformats.org/officeDocument/2006/relationships/image"/><Relationship Id="rId17" Target="../media/image32.png" Type="http://schemas.openxmlformats.org/officeDocument/2006/relationships/image"/><Relationship Id="rId25" Target="../media/image38.svg" Type="http://schemas.openxmlformats.org/officeDocument/2006/relationships/image"/><Relationship Id="rId2" Target="../media/image3.png" Type="http://schemas.openxmlformats.org/officeDocument/2006/relationships/image"/><Relationship Id="rId16" Target="../media/image31.svg" Type="http://schemas.openxmlformats.org/officeDocument/2006/relationships/image"/><Relationship Id="rId20" Target="../media/image74.sv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37.png" Type="http://schemas.openxmlformats.org/officeDocument/2006/relationships/image"/><Relationship Id="rId5" Target="../media/image6.svg" Type="http://schemas.openxmlformats.org/officeDocument/2006/relationships/image"/><Relationship Id="rId15" Target="../media/image30.png" Type="http://schemas.openxmlformats.org/officeDocument/2006/relationships/image"/><Relationship Id="rId23" Target="../media/image42.jpeg" Type="http://schemas.openxmlformats.org/officeDocument/2006/relationships/image"/><Relationship Id="rId10" Target="../media/image16.png" Type="http://schemas.openxmlformats.org/officeDocument/2006/relationships/image"/><Relationship Id="rId19" Target="../media/image73.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46.png" Type="http://schemas.openxmlformats.org/officeDocument/2006/relationships/image"/><Relationship Id="rId22" Target="../media/image29.svg" Type="http://schemas.openxmlformats.org/officeDocument/2006/relationships/image"/></Relationships>
</file>

<file path=ppt/slides/_rels/slide34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1.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29.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3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3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35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35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1.xml"/></Relationships>
</file>

<file path=ppt/slides/_rels/slide355.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1.xml"/></Relationships>
</file>

<file path=ppt/slides/_rels/slide357.xml.rels><?xml version="1.0" encoding="UTF-8" standalone="yes" ?><Relationships xmlns="http://schemas.openxmlformats.org/package/2006/relationships"><Relationship Id="rId2" Target="../media/image314.jpeg" Type="http://schemas.openxmlformats.org/officeDocument/2006/relationships/image"/><Relationship Id="rId1" Target="../slideLayouts/slideLayout11.xml" Type="http://schemas.openxmlformats.org/officeDocument/2006/relationships/slideLayout"/></Relationships>
</file>

<file path=ppt/slides/_rels/slide35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1.xml"/></Relationships>
</file>

<file path=ppt/slides/_rels/slide359.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1.xml"/></Relationships>
</file>

<file path=ppt/slides/_rels/slide36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11.xml"/></Relationships>
</file>

<file path=ppt/slides/_rels/slide363.xml.rels><?xml version="1.0" encoding="UTF-8" standalone="yes" ?><Relationships xmlns="http://schemas.openxmlformats.org/package/2006/relationships"><Relationship Id="rId3" Target="../media/image320.jpeg" Type="http://schemas.openxmlformats.org/officeDocument/2006/relationships/image"/><Relationship Id="rId2" Target="../media/image319.png" Type="http://schemas.openxmlformats.org/officeDocument/2006/relationships/image"/><Relationship Id="rId1" Target="../slideLayouts/slideLayout11.xml" Type="http://schemas.openxmlformats.org/officeDocument/2006/relationships/slideLayout"/></Relationships>
</file>

<file path=ppt/slides/_rels/slide3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65.xml.rels><?xml version="1.0" encoding="UTF-8" standalone="yes" ?><Relationships xmlns="http://schemas.openxmlformats.org/package/2006/relationships"><Relationship Id="rId3" Target="../media/image322.png" Type="http://schemas.openxmlformats.org/officeDocument/2006/relationships/image"/><Relationship Id="rId2" Target="../media/image321.jpeg" Type="http://schemas.openxmlformats.org/officeDocument/2006/relationships/image"/><Relationship Id="rId1" Target="../slideLayouts/slideLayout11.xml" Type="http://schemas.openxmlformats.org/officeDocument/2006/relationships/slideLayout"/></Relationships>
</file>

<file path=ppt/slides/_rels/slide36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11.xml"/></Relationships>
</file>

<file path=ppt/slides/_rels/slide367.xml.rels><?xml version="1.0" encoding="UTF-8" standalone="yes" ?><Relationships xmlns="http://schemas.openxmlformats.org/package/2006/relationships"><Relationship Id="rId3" Target="../media/image326.png" Type="http://schemas.openxmlformats.org/officeDocument/2006/relationships/image"/><Relationship Id="rId2" Target="../media/image325.jpeg" Type="http://schemas.openxmlformats.org/officeDocument/2006/relationships/image"/><Relationship Id="rId1" Target="../slideLayouts/slideLayout11.xml" Type="http://schemas.openxmlformats.org/officeDocument/2006/relationships/slideLayout"/></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pn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17.svg"/><Relationship Id="rId12" Type="http://schemas.openxmlformats.org/officeDocument/2006/relationships/image" Target="../media/image8.sv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10.sv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7.png"/><Relationship Id="rId5" Type="http://schemas.openxmlformats.org/officeDocument/2006/relationships/image" Target="../media/image6.svg"/><Relationship Id="rId1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57.svg"/><Relationship Id="rId14" Type="http://schemas.openxmlformats.org/officeDocument/2006/relationships/image" Target="../media/image31.sv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29.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3" Type="http://schemas.openxmlformats.org/officeDocument/2006/relationships/image" Target="../media/image4.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6.svg"/><Relationship Id="rId15" Type="http://schemas.openxmlformats.org/officeDocument/2006/relationships/image" Target="../media/image30.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29.sv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7.svg"/><Relationship Id="rId18" Type="http://schemas.openxmlformats.org/officeDocument/2006/relationships/image" Target="../media/image33.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75.png"/><Relationship Id="rId7" Type="http://schemas.openxmlformats.org/officeDocument/2006/relationships/image" Target="../media/image8.svg"/><Relationship Id="rId12" Type="http://schemas.openxmlformats.org/officeDocument/2006/relationships/image" Target="../media/image56.png"/><Relationship Id="rId17" Type="http://schemas.openxmlformats.org/officeDocument/2006/relationships/image" Target="../media/image32.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31.svg"/><Relationship Id="rId20" Type="http://schemas.openxmlformats.org/officeDocument/2006/relationships/image" Target="../media/image74.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7.svg"/><Relationship Id="rId24" Type="http://schemas.openxmlformats.org/officeDocument/2006/relationships/image" Target="../media/image78.svg"/><Relationship Id="rId5" Type="http://schemas.openxmlformats.org/officeDocument/2006/relationships/image" Target="../media/image6.svg"/><Relationship Id="rId15" Type="http://schemas.openxmlformats.org/officeDocument/2006/relationships/image" Target="../media/image30.png"/><Relationship Id="rId23" Type="http://schemas.openxmlformats.org/officeDocument/2006/relationships/image" Target="../media/image77.png"/><Relationship Id="rId10" Type="http://schemas.openxmlformats.org/officeDocument/2006/relationships/image" Target="../media/image16.png"/><Relationship Id="rId19" Type="http://schemas.openxmlformats.org/officeDocument/2006/relationships/image" Target="../media/image7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46.png"/><Relationship Id="rId22" Type="http://schemas.openxmlformats.org/officeDocument/2006/relationships/image" Target="../media/image76.svg"/></Relationships>
</file>

<file path=ppt/slides/_rels/slide42.xml.rels><?xml version="1.0" encoding="UTF-8" standalone="yes" ?><Relationships xmlns="http://schemas.openxmlformats.org/package/2006/relationships"><Relationship Id="rId3" Target="../media/image80.png" Type="http://schemas.openxmlformats.org/officeDocument/2006/relationships/image"/><Relationship Id="rId2" Target="../media/image79.png" Type="http://schemas.openxmlformats.org/officeDocument/2006/relationships/image"/><Relationship Id="rId1" Target="../slideLayouts/slideLayout11.xml" Type="http://schemas.openxmlformats.org/officeDocument/2006/relationships/slideLayout"/><Relationship Id="rId6" Target="../media/image82.png" Type="http://schemas.openxmlformats.org/officeDocument/2006/relationships/image"/><Relationship Id="rId5" Target="../media/image36.png" Type="http://schemas.openxmlformats.org/officeDocument/2006/relationships/image"/><Relationship Id="rId4" Target="../media/image81.svg" Type="http://schemas.openxmlformats.org/officeDocument/2006/relationships/image"/></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arget="../media/image85.png" Type="http://schemas.openxmlformats.org/officeDocument/2006/relationships/image"/><Relationship Id="rId13" Target="../media/image90.svg" Type="http://schemas.openxmlformats.org/officeDocument/2006/relationships/image"/><Relationship Id="rId18" Target="../media/image7.png" Type="http://schemas.openxmlformats.org/officeDocument/2006/relationships/image"/><Relationship Id="rId26" Target="../media/image32.png" Type="http://schemas.openxmlformats.org/officeDocument/2006/relationships/image"/><Relationship Id="rId3" Target="../media/image84.svg" Type="http://schemas.openxmlformats.org/officeDocument/2006/relationships/image"/><Relationship Id="rId21" Target="../media/image10.svg" Type="http://schemas.openxmlformats.org/officeDocument/2006/relationships/image"/><Relationship Id="rId7" Target="../media/image36.png" Type="http://schemas.openxmlformats.org/officeDocument/2006/relationships/image"/><Relationship Id="rId12" Target="../media/image89.png" Type="http://schemas.openxmlformats.org/officeDocument/2006/relationships/image"/><Relationship Id="rId17" Target="../media/image6.svg" Type="http://schemas.openxmlformats.org/officeDocument/2006/relationships/image"/><Relationship Id="rId25" Target="../media/image12.svg" Type="http://schemas.openxmlformats.org/officeDocument/2006/relationships/image"/><Relationship Id="rId2" Target="../media/image83.png" Type="http://schemas.openxmlformats.org/officeDocument/2006/relationships/image"/><Relationship Id="rId16" Target="../media/image5.png" Type="http://schemas.openxmlformats.org/officeDocument/2006/relationships/image"/><Relationship Id="rId20" Target="../media/image9.png" Type="http://schemas.openxmlformats.org/officeDocument/2006/relationships/image"/><Relationship Id="rId1" Target="../slideLayouts/slideLayout11.xml" Type="http://schemas.openxmlformats.org/officeDocument/2006/relationships/slideLayout"/><Relationship Id="rId6" Target="../media/image35.svg" Type="http://schemas.openxmlformats.org/officeDocument/2006/relationships/image"/><Relationship Id="rId11" Target="../media/image88.svg" Type="http://schemas.openxmlformats.org/officeDocument/2006/relationships/image"/><Relationship Id="rId24" Target="../media/image11.png" Type="http://schemas.openxmlformats.org/officeDocument/2006/relationships/image"/><Relationship Id="rId5" Target="../media/image34.png" Type="http://schemas.openxmlformats.org/officeDocument/2006/relationships/image"/><Relationship Id="rId15" Target="../media/image4.svg" Type="http://schemas.openxmlformats.org/officeDocument/2006/relationships/image"/><Relationship Id="rId23" Target="../media/image17.svg" Type="http://schemas.openxmlformats.org/officeDocument/2006/relationships/image"/><Relationship Id="rId28" Target="../media/image46.png" Type="http://schemas.openxmlformats.org/officeDocument/2006/relationships/image"/><Relationship Id="rId10" Target="../media/image87.png" Type="http://schemas.openxmlformats.org/officeDocument/2006/relationships/image"/><Relationship Id="rId19" Target="../media/image8.svg" Type="http://schemas.openxmlformats.org/officeDocument/2006/relationships/image"/><Relationship Id="rId4" Target="../media/image79.png" Type="http://schemas.openxmlformats.org/officeDocument/2006/relationships/image"/><Relationship Id="rId9" Target="../media/image86.svg" Type="http://schemas.openxmlformats.org/officeDocument/2006/relationships/image"/><Relationship Id="rId14" Target="../media/image3.png" Type="http://schemas.openxmlformats.org/officeDocument/2006/relationships/image"/><Relationship Id="rId22" Target="../media/image16.png" Type="http://schemas.openxmlformats.org/officeDocument/2006/relationships/image"/><Relationship Id="rId27" Target="../media/image33.svg" Type="http://schemas.openxmlformats.org/officeDocument/2006/relationships/image"/></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arget="../media/image2.jpeg" Type="http://schemas.openxmlformats.org/officeDocument/2006/relationships/image"/><Relationship Id="rId2" Target="../media/image1.jpeg" Type="http://schemas.openxmlformats.org/officeDocument/2006/relationships/image"/><Relationship Id="rId1" Target="../slideLayouts/slideLayout2.xml" Type="http://schemas.openxmlformats.org/officeDocument/2006/relationships/slideLayout"/></Relationships>
</file>

<file path=ppt/slides/_rels/slide50.xml.rels><?xml version="1.0" encoding="UTF-8" standalone="yes" ?><Relationships xmlns="http://schemas.openxmlformats.org/package/2006/relationships"><Relationship Id="rId8" Target="../media/image9.png" Type="http://schemas.openxmlformats.org/officeDocument/2006/relationships/image"/><Relationship Id="rId13" Target="../media/image57.svg" Type="http://schemas.openxmlformats.org/officeDocument/2006/relationships/image"/><Relationship Id="rId18" Target="../media/image33.svg" Type="http://schemas.openxmlformats.org/officeDocument/2006/relationships/image"/><Relationship Id="rId3" Target="../media/image4.svg" Type="http://schemas.openxmlformats.org/officeDocument/2006/relationships/image"/><Relationship Id="rId21" Target="../media/image28.png" Type="http://schemas.openxmlformats.org/officeDocument/2006/relationships/image"/><Relationship Id="rId7" Target="../media/image8.svg" Type="http://schemas.openxmlformats.org/officeDocument/2006/relationships/image"/><Relationship Id="rId12" Target="../media/image56.png" Type="http://schemas.openxmlformats.org/officeDocument/2006/relationships/image"/><Relationship Id="rId17" Target="../media/image32.png" Type="http://schemas.openxmlformats.org/officeDocument/2006/relationships/image"/><Relationship Id="rId25" Target="../media/image38.svg" Type="http://schemas.openxmlformats.org/officeDocument/2006/relationships/image"/><Relationship Id="rId2" Target="../media/image3.png" Type="http://schemas.openxmlformats.org/officeDocument/2006/relationships/image"/><Relationship Id="rId16" Target="../media/image31.svg" Type="http://schemas.openxmlformats.org/officeDocument/2006/relationships/image"/><Relationship Id="rId20" Target="../media/image74.svg" Type="http://schemas.openxmlformats.org/officeDocument/2006/relationships/image"/><Relationship Id="rId1" Target="../slideLayouts/slideLayout11.xml" Type="http://schemas.openxmlformats.org/officeDocument/2006/relationships/slideLayout"/><Relationship Id="rId6" Target="../media/image7.png" Type="http://schemas.openxmlformats.org/officeDocument/2006/relationships/image"/><Relationship Id="rId11" Target="../media/image17.svg" Type="http://schemas.openxmlformats.org/officeDocument/2006/relationships/image"/><Relationship Id="rId24" Target="../media/image37.png" Type="http://schemas.openxmlformats.org/officeDocument/2006/relationships/image"/><Relationship Id="rId5" Target="../media/image6.svg" Type="http://schemas.openxmlformats.org/officeDocument/2006/relationships/image"/><Relationship Id="rId15" Target="../media/image30.png" Type="http://schemas.openxmlformats.org/officeDocument/2006/relationships/image"/><Relationship Id="rId23" Target="../media/image42.jpeg" Type="http://schemas.openxmlformats.org/officeDocument/2006/relationships/image"/><Relationship Id="rId10" Target="../media/image16.png" Type="http://schemas.openxmlformats.org/officeDocument/2006/relationships/image"/><Relationship Id="rId19" Target="../media/image73.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46.png" Type="http://schemas.openxmlformats.org/officeDocument/2006/relationships/image"/><Relationship Id="rId22" Target="../media/image29.svg" Type="http://schemas.openxmlformats.org/officeDocument/2006/relationships/image"/></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arget="../media/image102.jpeg" Type="http://schemas.openxmlformats.org/officeDocument/2006/relationships/image"/><Relationship Id="rId2" Target="../media/image101.jpeg" Type="http://schemas.openxmlformats.org/officeDocument/2006/relationships/image"/><Relationship Id="rId1" Target="../slideLayouts/slideLayout11.xml" Type="http://schemas.openxmlformats.org/officeDocument/2006/relationships/slideLayout"/><Relationship Id="rId6" Target="../media/image105.jpeg" Type="http://schemas.openxmlformats.org/officeDocument/2006/relationships/image"/><Relationship Id="rId5" Target="../media/image104.jpeg" Type="http://schemas.openxmlformats.org/officeDocument/2006/relationships/image"/><Relationship Id="rId4" Target="../media/image103.jpeg" Type="http://schemas.openxmlformats.org/officeDocument/2006/relationships/image"/></Relationships>
</file>

<file path=ppt/slides/_rels/slide6.xml.rels><?xml version="1.0" encoding="UTF-8" standalone="yes" ?><Relationships xmlns="http://schemas.openxmlformats.org/package/2006/relationships"><Relationship Id="rId13" Target="../media/image14.svg" Type="http://schemas.openxmlformats.org/officeDocument/2006/relationships/image"/><Relationship Id="rId18" Target="../media/image19.svg" Type="http://schemas.openxmlformats.org/officeDocument/2006/relationships/image"/><Relationship Id="rId26" Target="../media/image27.svg" Type="http://schemas.openxmlformats.org/officeDocument/2006/relationships/image"/><Relationship Id="rId21" Target="../media/image22.png" Type="http://schemas.openxmlformats.org/officeDocument/2006/relationships/image"/><Relationship Id="rId34" Target="../media/image35.svg" Type="http://schemas.openxmlformats.org/officeDocument/2006/relationships/image"/><Relationship Id="rId7" Target="../media/image8.svg" Type="http://schemas.openxmlformats.org/officeDocument/2006/relationships/image"/><Relationship Id="rId12" Target="../media/image13.png" Type="http://schemas.openxmlformats.org/officeDocument/2006/relationships/image"/><Relationship Id="rId17" Target="../media/image18.png" Type="http://schemas.openxmlformats.org/officeDocument/2006/relationships/image"/><Relationship Id="rId25" Target="../media/image26.png" Type="http://schemas.openxmlformats.org/officeDocument/2006/relationships/image"/><Relationship Id="rId33" Target="../media/image34.png" Type="http://schemas.openxmlformats.org/officeDocument/2006/relationships/image"/><Relationship Id="rId2" Target="../media/image3.png" Type="http://schemas.openxmlformats.org/officeDocument/2006/relationships/image"/><Relationship Id="rId16" Target="../media/image17.svg" Type="http://schemas.openxmlformats.org/officeDocument/2006/relationships/image"/><Relationship Id="rId20" Target="../media/image21.svg" Type="http://schemas.openxmlformats.org/officeDocument/2006/relationships/image"/><Relationship Id="rId29" Target="../media/image30.png" Type="http://schemas.openxmlformats.org/officeDocument/2006/relationships/image"/><Relationship Id="rId1" Target="../slideLayouts/slideLayout2.xml" Type="http://schemas.openxmlformats.org/officeDocument/2006/relationships/slideLayout"/><Relationship Id="rId6" Target="../media/image7.png" Type="http://schemas.openxmlformats.org/officeDocument/2006/relationships/image"/><Relationship Id="rId11" Target="../media/image12.svg" Type="http://schemas.openxmlformats.org/officeDocument/2006/relationships/image"/><Relationship Id="rId24" Target="../media/image25.svg" Type="http://schemas.openxmlformats.org/officeDocument/2006/relationships/image"/><Relationship Id="rId32" Target="../media/image33.svg" Type="http://schemas.openxmlformats.org/officeDocument/2006/relationships/image"/><Relationship Id="rId37" Target="../media/image38.svg" Type="http://schemas.openxmlformats.org/officeDocument/2006/relationships/image"/><Relationship Id="rId5" Target="../media/image6.svg" Type="http://schemas.openxmlformats.org/officeDocument/2006/relationships/image"/><Relationship Id="rId15" Target="../media/image16.png" Type="http://schemas.openxmlformats.org/officeDocument/2006/relationships/image"/><Relationship Id="rId23" Target="../media/image24.png" Type="http://schemas.openxmlformats.org/officeDocument/2006/relationships/image"/><Relationship Id="rId28" Target="../media/image29.svg" Type="http://schemas.openxmlformats.org/officeDocument/2006/relationships/image"/><Relationship Id="rId36" Target="../media/image37.png" Type="http://schemas.openxmlformats.org/officeDocument/2006/relationships/image"/><Relationship Id="rId10" Target="../media/image11.png" Type="http://schemas.openxmlformats.org/officeDocument/2006/relationships/image"/><Relationship Id="rId19" Target="../media/image20.png" Type="http://schemas.openxmlformats.org/officeDocument/2006/relationships/image"/><Relationship Id="rId31" Target="../media/image32.png" Type="http://schemas.openxmlformats.org/officeDocument/2006/relationships/image"/><Relationship Id="rId4" Target="../media/image5.png" Type="http://schemas.openxmlformats.org/officeDocument/2006/relationships/image"/><Relationship Id="rId9" Target="../media/image10.svg" Type="http://schemas.openxmlformats.org/officeDocument/2006/relationships/image"/><Relationship Id="rId14" Target="../media/image15.png" Type="http://schemas.openxmlformats.org/officeDocument/2006/relationships/image"/><Relationship Id="rId22" Target="../media/image23.svg" Type="http://schemas.openxmlformats.org/officeDocument/2006/relationships/image"/><Relationship Id="rId27" Target="../media/image28.png" Type="http://schemas.openxmlformats.org/officeDocument/2006/relationships/image"/><Relationship Id="rId30" Target="../media/image31.svg" Type="http://schemas.openxmlformats.org/officeDocument/2006/relationships/image"/><Relationship Id="rId35" Target="../media/image36.png" Type="http://schemas.openxmlformats.org/officeDocument/2006/relationships/image"/><Relationship Id="rId8" Target="../media/image9.png" Type="http://schemas.openxmlformats.org/officeDocument/2006/relationships/image"/><Relationship Id="rId3" Target="../media/image4.svg" Type="http://schemas.openxmlformats.org/officeDocument/2006/relationships/image"/></Relationships>
</file>

<file path=ppt/slides/_rels/slide60.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81.sv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81.sv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7.svg"/><Relationship Id="rId7" Type="http://schemas.openxmlformats.org/officeDocument/2006/relationships/image" Target="../media/image109.svg"/><Relationship Id="rId2"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111.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arget="../media/image107.svg" Type="http://schemas.openxmlformats.org/officeDocument/2006/relationships/image"/><Relationship Id="rId2" Target="../media/image106.png" Type="http://schemas.openxmlformats.org/officeDocument/2006/relationships/image"/><Relationship Id="rId1" Target="../slideLayouts/slideLayout11.xml" Type="http://schemas.openxmlformats.org/officeDocument/2006/relationships/slideLayout"/><Relationship Id="rId5" Target="../media/image113.jpeg" Type="http://schemas.openxmlformats.org/officeDocument/2006/relationships/image"/><Relationship Id="rId4" Target="../media/image112.jpeg" Type="http://schemas.openxmlformats.org/officeDocument/2006/relationships/image"/></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78.xml.rels><?xml version="1.0" encoding="UTF-8" standalone="yes" ?><Relationships xmlns="http://schemas.openxmlformats.org/package/2006/relationships"><Relationship Id="rId2" Target="../media/image116.jpeg" Type="http://schemas.openxmlformats.org/officeDocument/2006/relationships/image"/><Relationship Id="rId1" Target="../slideLayouts/slideLayout11.xml" Type="http://schemas.openxmlformats.org/officeDocument/2006/relationships/slideLayout"/></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arget="../media/image43.jpeg" Type="http://schemas.openxmlformats.org/officeDocument/2006/relationships/image"/><Relationship Id="rId1" Target="../slideLayouts/slideLayout11.xml" Type="http://schemas.openxmlformats.org/officeDocument/2006/relationships/slideLayout"/></Relationships>
</file>

<file path=ppt/slides/_rels/slide90.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9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svg"/><Relationship Id="rId7" Type="http://schemas.openxmlformats.org/officeDocument/2006/relationships/image" Target="../media/image127.svg"/><Relationship Id="rId12" Type="http://schemas.openxmlformats.org/officeDocument/2006/relationships/image" Target="../media/image130.svg"/><Relationship Id="rId2" Type="http://schemas.openxmlformats.org/officeDocument/2006/relationships/image" Target="../media/image122.pn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3.png"/><Relationship Id="rId5" Type="http://schemas.openxmlformats.org/officeDocument/2006/relationships/image" Target="../media/image125.svg"/><Relationship Id="rId10" Type="http://schemas.openxmlformats.org/officeDocument/2006/relationships/image" Target="../media/image41.png"/><Relationship Id="rId4" Type="http://schemas.openxmlformats.org/officeDocument/2006/relationships/image" Target="../media/image124.png"/><Relationship Id="rId9" Type="http://schemas.openxmlformats.org/officeDocument/2006/relationships/image" Target="../media/image129.svg"/></Relationships>
</file>

<file path=ppt/slides/_rels/slide92.xml.rels><?xml version="1.0" encoding="UTF-8" standalone="yes" ?><Relationships xmlns="http://schemas.openxmlformats.org/package/2006/relationships"><Relationship Id="rId3" Target="../media/image132.png" Type="http://schemas.openxmlformats.org/officeDocument/2006/relationships/image"/><Relationship Id="rId2" Target="../media/image131.png" Type="http://schemas.openxmlformats.org/officeDocument/2006/relationships/image"/><Relationship Id="rId1" Target="../slideLayouts/slideLayout11.xml" Type="http://schemas.openxmlformats.org/officeDocument/2006/relationships/slideLayout"/><Relationship Id="rId5" Target="../media/image134.png" Type="http://schemas.openxmlformats.org/officeDocument/2006/relationships/image"/><Relationship Id="rId4" Target="../media/image133.jpeg" Type="http://schemas.openxmlformats.org/officeDocument/2006/relationships/image"/></Relationships>
</file>

<file path=ppt/slides/_rels/slide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arget="../media/image137.jpeg" Type="http://schemas.openxmlformats.org/officeDocument/2006/relationships/image"/><Relationship Id="rId2" Target="../media/image136.jpeg" Type="http://schemas.openxmlformats.org/officeDocument/2006/relationships/image"/><Relationship Id="rId1" Target="../slideLayouts/slideLayout11.xml" Type="http://schemas.openxmlformats.org/officeDocument/2006/relationships/slideLayout"/><Relationship Id="rId5" Target="../media/image139.jpeg" Type="http://schemas.openxmlformats.org/officeDocument/2006/relationships/image"/><Relationship Id="rId4" Target="../media/image138.jpeg" Type="http://schemas.openxmlformats.org/officeDocument/2006/relationships/image"/></Relationships>
</file>

<file path=ppt/slides/_rels/slide96.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_rels/slide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arget="../media/image42.jpeg" Type="http://schemas.openxmlformats.org/officeDocument/2006/relationships/image"/><Relationship Id="rId2" Target="../media/image41.png" Type="http://schemas.openxmlformats.org/officeDocument/2006/relationships/image"/><Relationship Id="rId1" Target="../slideLayouts/slideLayout1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0" y="4302049"/>
            <a:ext cx="14362675" cy="1877688"/>
          </a:xfrm>
        </p:spPr>
        <p:txBody>
          <a:bodyPr>
            <a:noAutofit/>
          </a:bodyPr>
          <a:lstStyle/>
          <a:p>
            <a:r>
              <a:rPr lang="en-US" sz="6000" dirty="0"/>
              <a:t>Terraform on Azure with IaC DevOps SRE | </a:t>
            </a:r>
            <a:br>
              <a:rPr lang="en-US" sz="6000" dirty="0"/>
            </a:br>
            <a:r>
              <a:rPr lang="en-US" sz="6000" dirty="0">
                <a:solidFill>
                  <a:srgbClr val="FFFF00"/>
                </a:solidFill>
              </a:rPr>
              <a:t>Real-World 25 Demos</a:t>
            </a:r>
            <a:br>
              <a:rPr lang="en-US" sz="6000" dirty="0"/>
            </a:br>
            <a:br>
              <a:rPr lang="en-US" sz="6000" dirty="0"/>
            </a:br>
            <a:br>
              <a:rPr lang="en-US" sz="6000" dirty="0"/>
            </a:br>
            <a:br>
              <a:rPr lang="en-US" sz="6000" dirty="0"/>
            </a:br>
            <a:endParaRPr lang="en-US" sz="6000" dirty="0"/>
          </a:p>
        </p:txBody>
      </p:sp>
      <p:sp>
        <p:nvSpPr>
          <p:cNvPr id="3" name="Subtitle 2"/>
          <p:cNvSpPr>
            <a:spLocks noGrp="1"/>
          </p:cNvSpPr>
          <p:nvPr>
            <p:ph type="subTitle" idx="1"/>
          </p:nvPr>
        </p:nvSpPr>
        <p:spPr>
          <a:xfrm>
            <a:off x="281240" y="6705481"/>
            <a:ext cx="8569236" cy="1400305"/>
          </a:xfrm>
        </p:spPr>
        <p:txBody>
          <a:bodyPr/>
          <a:lstStyle/>
          <a:p>
            <a:r>
              <a:rPr lang="en-US" dirty="0"/>
              <a:t>Kalyan Reddy Daida</a:t>
            </a:r>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021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7EDE01-CD5B-774C-96D4-067364D947B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22454-9F5F-2F4A-A167-323AC9715F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6" name="Picture 5">
            <a:extLst>
              <a:ext uri="{FF2B5EF4-FFF2-40B4-BE49-F238E27FC236}">
                <a16:creationId xmlns:a16="http://schemas.microsoft.com/office/drawing/2014/main"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384768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DC55E-4A24-1347-97B2-E2BBD29426D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79437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74CC6D-5AEF-FA4B-9F10-2C203F61B0C1}"/>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536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5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38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6A657-B93B-6B4E-856F-CBC4CA6C84B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576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9CC7E2-0954-9941-B13C-D120F54A296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2275163580"/>
              </p:ext>
            </p:extLst>
          </p:nvPr>
        </p:nvGraphicFramePr>
        <p:xfrm>
          <a:off x="453190" y="2319421"/>
          <a:ext cx="13984706" cy="195072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solidFill>
                      <a:srgbClr val="002060"/>
                    </a:solidFill>
                  </a:tcPr>
                </a:tc>
                <a:tc>
                  <a:txBody>
                    <a:bodyPr/>
                    <a:lstStyle/>
                    <a:p>
                      <a:r>
                        <a:rPr lang="en-US" dirty="0"/>
                        <a:t>Repository URL</a:t>
                      </a:r>
                    </a:p>
                  </a:txBody>
                  <a:tcPr>
                    <a:solidFill>
                      <a:srgbClr val="002060"/>
                    </a:solidFill>
                  </a:tcPr>
                </a:tc>
                <a:extLst>
                  <a:ext uri="{0D108BD9-81ED-4DB2-BD59-A6C34878D82A}">
                    <a16:rowId xmlns:a16="http://schemas.microsoft.com/office/drawing/2014/main" val="1095645240"/>
                  </a:ext>
                </a:extLst>
              </a:tr>
              <a:tr h="370840">
                <a:tc>
                  <a:txBody>
                    <a:bodyPr/>
                    <a:lstStyle/>
                    <a:p>
                      <a:r>
                        <a:rPr lang="en-US"/>
                        <a:t>Course Main Repository with step-by-step documentation</a:t>
                      </a:r>
                    </a:p>
                  </a:txBody>
                  <a:tcPr/>
                </a:tc>
                <a:tc>
                  <a:txBody>
                    <a:bodyPr/>
                    <a:lstStyle/>
                    <a:p>
                      <a:r>
                        <a:rPr lang="en-US" dirty="0"/>
                        <a:t>https://</a:t>
                      </a:r>
                      <a:r>
                        <a:rPr lang="en-US" dirty="0" err="1"/>
                        <a:t>github.com</a:t>
                      </a:r>
                      <a:r>
                        <a:rPr lang="en-US" dirty="0"/>
                        <a:t>/</a:t>
                      </a:r>
                      <a:r>
                        <a:rPr lang="en-US" dirty="0" err="1"/>
                        <a:t>stacksimplify</a:t>
                      </a:r>
                      <a:r>
                        <a:rPr lang="en-US" dirty="0"/>
                        <a:t>/terraform-on-azure-cloud</a:t>
                      </a:r>
                    </a:p>
                  </a:txBody>
                  <a:tcPr/>
                </a:tc>
                <a:extLst>
                  <a:ext uri="{0D108BD9-81ED-4DB2-BD59-A6C34878D82A}">
                    <a16:rowId xmlns:a16="http://schemas.microsoft.com/office/drawing/2014/main" val="2496923901"/>
                  </a:ext>
                </a:extLst>
              </a:tr>
              <a:tr h="370840">
                <a:tc>
                  <a:txBody>
                    <a:bodyPr/>
                    <a:lstStyle/>
                    <a:p>
                      <a:r>
                        <a:rPr lang="en-US" dirty="0"/>
                        <a:t>Azure IaC DevOps with Build and Release Pipelines</a:t>
                      </a:r>
                    </a:p>
                  </a:txBody>
                  <a:tcPr/>
                </a:tc>
                <a:tc>
                  <a:txBody>
                    <a:bodyPr/>
                    <a:lstStyle/>
                    <a:p>
                      <a:r>
                        <a:rPr lang="en-US" dirty="0"/>
                        <a:t>https://</a:t>
                      </a:r>
                      <a:r>
                        <a:rPr lang="en-US" dirty="0" err="1"/>
                        <a:t>github.com</a:t>
                      </a:r>
                      <a:r>
                        <a:rPr lang="en-US" dirty="0"/>
                        <a:t>/</a:t>
                      </a:r>
                      <a:r>
                        <a:rPr lang="en-US" dirty="0" err="1"/>
                        <a:t>stacksimplify</a:t>
                      </a:r>
                      <a:r>
                        <a:rPr lang="en-US" dirty="0"/>
                        <a:t>/terraform-on-azure-with-azure-</a:t>
                      </a:r>
                      <a:r>
                        <a:rPr lang="en-US" dirty="0" err="1"/>
                        <a:t>devops</a:t>
                      </a:r>
                      <a:endParaRPr lang="en-US" dirty="0"/>
                    </a:p>
                  </a:txBody>
                  <a:tcPr/>
                </a:tc>
                <a:extLst>
                  <a:ext uri="{0D108BD9-81ED-4DB2-BD59-A6C34878D82A}">
                    <a16:rowId xmlns:a16="http://schemas.microsoft.com/office/drawing/2014/main" val="2439322093"/>
                  </a:ext>
                </a:extLst>
              </a:tr>
            </a:tbl>
          </a:graphicData>
        </a:graphic>
      </p:graphicFrame>
    </p:spTree>
    <p:extLst>
      <p:ext uri="{BB962C8B-B14F-4D97-AF65-F5344CB8AC3E}">
        <p14:creationId xmlns:p14="http://schemas.microsoft.com/office/powerpoint/2010/main" val="4196251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E725E-F7BE-814A-887C-E6C9A5AB6F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554303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49399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D3CA378-292B-B948-AA44-EFBFB8AD1BD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2163480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Tree>
    <p:extLst>
      <p:ext uri="{BB962C8B-B14F-4D97-AF65-F5344CB8AC3E}">
        <p14:creationId xmlns:p14="http://schemas.microsoft.com/office/powerpoint/2010/main" val="2976828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ED1B93F-69F6-A544-8A83-31A5FA61E27F}"/>
              </a:ext>
            </a:extLst>
          </p:cNvPr>
          <p:cNvSpPr>
            <a:spLocks noGrp="1"/>
          </p:cNvSpPr>
          <p:nvPr>
            <p:ph type="ftr" sz="quarter" idx="10"/>
          </p:nvPr>
        </p:nvSpPr>
        <p:spPr>
          <a:xfrm>
            <a:off x="0" y="7741207"/>
            <a:ext cx="2362200" cy="438150"/>
          </a:xfrm>
        </p:spPr>
        <p:txBody>
          <a:bodyPr/>
          <a:lstStyle/>
          <a:p>
            <a:pPr algn="l"/>
            <a:r>
              <a:rPr lang="en-US" dirty="0"/>
              <a:t>© </a:t>
            </a:r>
            <a:r>
              <a:rPr lang="en-GB" dirty="0"/>
              <a:t>Kalyan Reddy Daida</a:t>
            </a:r>
          </a:p>
        </p:txBody>
      </p:sp>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Tree>
    <p:extLst>
      <p:ext uri="{BB962C8B-B14F-4D97-AF65-F5344CB8AC3E}">
        <p14:creationId xmlns:p14="http://schemas.microsoft.com/office/powerpoint/2010/main" val="242541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6F5DC4-CC8F-C14D-9568-D2A6629E6B96}"/>
              </a:ext>
            </a:extLst>
          </p:cNvPr>
          <p:cNvSpPr>
            <a:spLocks noGrp="1"/>
          </p:cNvSpPr>
          <p:nvPr>
            <p:ph type="ftr" sz="quarter" idx="10"/>
          </p:nvPr>
        </p:nvSpPr>
        <p:spPr>
          <a:xfrm>
            <a:off x="0" y="7741207"/>
            <a:ext cx="2307771" cy="438150"/>
          </a:xfrm>
        </p:spPr>
        <p:txBody>
          <a:bodyPr/>
          <a:lstStyle/>
          <a:p>
            <a:pPr algn="l"/>
            <a:r>
              <a:rPr lang="en-US" dirty="0"/>
              <a:t>© </a:t>
            </a:r>
            <a:r>
              <a:rPr lang="en-GB" dirty="0"/>
              <a:t>Kalyan Reddy Daida</a:t>
            </a:r>
          </a:p>
        </p:txBody>
      </p:sp>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lstStyle/>
          <a:p>
            <a:r>
              <a:rPr lang="en-US" b="1">
                <a:solidFill>
                  <a:schemeClr val="accent6">
                    <a:lumMod val="75000"/>
                  </a:schemeClr>
                </a:solidFill>
              </a:rPr>
              <a:t>Terraform Concepts &amp; Azure Resources</a:t>
            </a:r>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12491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DC0CF7-1EA5-2C42-BE91-F0B668FC0B69}"/>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62869C9E-D91B-4445-AB7E-D4B4F4800ADC}"/>
              </a:ext>
            </a:extLst>
          </p:cNvPr>
          <p:cNvPicPr>
            <a:picLocks noChangeAspect="1"/>
          </p:cNvPicPr>
          <p:nvPr/>
        </p:nvPicPr>
        <p:blipFill>
          <a:blip r:embed="rId2"/>
          <a:stretch>
            <a:fillRect/>
          </a:stretch>
        </p:blipFill>
        <p:spPr>
          <a:xfrm>
            <a:off x="206791" y="1073890"/>
            <a:ext cx="8033442" cy="6456099"/>
          </a:xfrm>
          <a:prstGeom prst="rect">
            <a:avLst/>
          </a:prstGeom>
        </p:spPr>
      </p:pic>
      <p:sp>
        <p:nvSpPr>
          <p:cNvPr id="6" name="Rounded Rectangle 5">
            <a:extLst>
              <a:ext uri="{FF2B5EF4-FFF2-40B4-BE49-F238E27FC236}">
                <a16:creationId xmlns:a16="http://schemas.microsoft.com/office/drawing/2014/main" id="{2600B05B-2CE5-6541-93D3-8AA3A3CA4674}"/>
              </a:ext>
            </a:extLst>
          </p:cNvPr>
          <p:cNvSpPr/>
          <p:nvPr/>
        </p:nvSpPr>
        <p:spPr>
          <a:xfrm>
            <a:off x="6177516" y="1073890"/>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559E730-5B35-074C-82B8-C2CFFAAAC2AE}"/>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11CFB549-AB58-8C41-8190-59D4173FF401}"/>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cxnSp>
        <p:nvCxnSpPr>
          <p:cNvPr id="10" name="Elbow Connector 9">
            <a:extLst>
              <a:ext uri="{FF2B5EF4-FFF2-40B4-BE49-F238E27FC236}">
                <a16:creationId xmlns:a16="http://schemas.microsoft.com/office/drawing/2014/main" id="{1E0E02AD-AFD3-2640-9339-A16DF0B98BB4}"/>
              </a:ext>
            </a:extLst>
          </p:cNvPr>
          <p:cNvCxnSpPr>
            <a:stCxn id="7" idx="0"/>
            <a:endCxn id="6" idx="0"/>
          </p:cNvCxnSpPr>
          <p:nvPr/>
        </p:nvCxnSpPr>
        <p:spPr>
          <a:xfrm rot="16200000" flipV="1">
            <a:off x="9284963" y="-1002198"/>
            <a:ext cx="425300" cy="4577475"/>
          </a:xfrm>
          <a:prstGeom prst="bentConnector3">
            <a:avLst>
              <a:gd name="adj1" fmla="val 15375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A0E52-3184-B140-B221-068A0752A9FC}"/>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14 Demos</a:t>
            </a:r>
          </a:p>
        </p:txBody>
      </p:sp>
    </p:spTree>
    <p:extLst>
      <p:ext uri="{BB962C8B-B14F-4D97-AF65-F5344CB8AC3E}">
        <p14:creationId xmlns:p14="http://schemas.microsoft.com/office/powerpoint/2010/main" val="1058783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4A0A7-E713-794C-AF4C-2DF33E42C3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4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4B68A9-E3F5-C04A-BA7E-0BA186DC007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Tree>
    <p:extLst>
      <p:ext uri="{BB962C8B-B14F-4D97-AF65-F5344CB8AC3E}">
        <p14:creationId xmlns:p14="http://schemas.microsoft.com/office/powerpoint/2010/main" val="17385872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B317F1-BA7D-FF4D-BCD0-73C77A081E0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Tree>
    <p:extLst>
      <p:ext uri="{BB962C8B-B14F-4D97-AF65-F5344CB8AC3E}">
        <p14:creationId xmlns:p14="http://schemas.microsoft.com/office/powerpoint/2010/main" val="1182825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Tree>
    <p:extLst>
      <p:ext uri="{BB962C8B-B14F-4D97-AF65-F5344CB8AC3E}">
        <p14:creationId xmlns:p14="http://schemas.microsoft.com/office/powerpoint/2010/main" val="663867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39F1B7-8B18-4949-9BC3-209CB38860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Tree>
    <p:extLst>
      <p:ext uri="{BB962C8B-B14F-4D97-AF65-F5344CB8AC3E}">
        <p14:creationId xmlns:p14="http://schemas.microsoft.com/office/powerpoint/2010/main" val="25614270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Tree>
    <p:extLst>
      <p:ext uri="{BB962C8B-B14F-4D97-AF65-F5344CB8AC3E}">
        <p14:creationId xmlns:p14="http://schemas.microsoft.com/office/powerpoint/2010/main" val="3937950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828831-003E-AF48-A772-6B252ABB1A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8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3BA983-08CC-E342-A0AA-BC1B7D7562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E7C504-8451-FE49-AEDF-C33F09055707}"/>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7061B6AC-C53F-4C43-9374-298BB9B57D8A}"/>
              </a:ext>
            </a:extLst>
          </p:cNvPr>
          <p:cNvPicPr>
            <a:picLocks noChangeAspect="1"/>
          </p:cNvPicPr>
          <p:nvPr/>
        </p:nvPicPr>
        <p:blipFill>
          <a:blip r:embed="rId2"/>
          <a:stretch>
            <a:fillRect/>
          </a:stretch>
        </p:blipFill>
        <p:spPr>
          <a:xfrm>
            <a:off x="421815" y="425302"/>
            <a:ext cx="8470787" cy="6539023"/>
          </a:xfrm>
          <a:prstGeom prst="rect">
            <a:avLst/>
          </a:prstGeom>
        </p:spPr>
      </p:pic>
      <p:sp>
        <p:nvSpPr>
          <p:cNvPr id="6" name="Rounded Rectangle 5">
            <a:extLst>
              <a:ext uri="{FF2B5EF4-FFF2-40B4-BE49-F238E27FC236}">
                <a16:creationId xmlns:a16="http://schemas.microsoft.com/office/drawing/2014/main" id="{82665E02-529B-6544-AD9E-C48655FA251D}"/>
              </a:ext>
            </a:extLst>
          </p:cNvPr>
          <p:cNvSpPr/>
          <p:nvPr/>
        </p:nvSpPr>
        <p:spPr>
          <a:xfrm>
            <a:off x="6829885" y="43593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DD4A3A-926E-C442-AC1E-860A25CDD3AC}"/>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CF771B74-5A06-8443-8EA6-EBC0751B6686}"/>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cxnSp>
        <p:nvCxnSpPr>
          <p:cNvPr id="9" name="Elbow Connector 8">
            <a:extLst>
              <a:ext uri="{FF2B5EF4-FFF2-40B4-BE49-F238E27FC236}">
                <a16:creationId xmlns:a16="http://schemas.microsoft.com/office/drawing/2014/main" id="{78D0850A-40CC-0F41-883A-ECE311D7F08F}"/>
              </a:ext>
            </a:extLst>
          </p:cNvPr>
          <p:cNvCxnSpPr>
            <a:stCxn id="7" idx="0"/>
            <a:endCxn id="6" idx="0"/>
          </p:cNvCxnSpPr>
          <p:nvPr/>
        </p:nvCxnSpPr>
        <p:spPr>
          <a:xfrm rot="16200000" flipV="1">
            <a:off x="9292172" y="-994988"/>
            <a:ext cx="1063251" cy="3925106"/>
          </a:xfrm>
          <a:prstGeom prst="bentConnector3">
            <a:avLst>
              <a:gd name="adj1" fmla="val 12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2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spTree>
    <p:extLst>
      <p:ext uri="{BB962C8B-B14F-4D97-AF65-F5344CB8AC3E}">
        <p14:creationId xmlns:p14="http://schemas.microsoft.com/office/powerpoint/2010/main" val="2968934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A52828-73FD-E347-9B5E-D3653306D95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Tree>
    <p:extLst>
      <p:ext uri="{BB962C8B-B14F-4D97-AF65-F5344CB8AC3E}">
        <p14:creationId xmlns:p14="http://schemas.microsoft.com/office/powerpoint/2010/main" val="30119239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BB4D3-1C3B-9943-9C59-5DBE1CE7589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Tree>
    <p:extLst>
      <p:ext uri="{BB962C8B-B14F-4D97-AF65-F5344CB8AC3E}">
        <p14:creationId xmlns:p14="http://schemas.microsoft.com/office/powerpoint/2010/main" val="40227112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3</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E6D0C7-E981-0B44-A75E-A5E69684BF2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DE4F87-90ED-B34E-81AA-2D56A43B91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809874" y="3292607"/>
            <a:ext cx="4550979" cy="230964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We are going to learn Terraform Fundamentals for 3 hours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497709" y="6077320"/>
            <a:ext cx="13957738" cy="10145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Continue with Real-World 25+ Demos</a:t>
            </a:r>
          </a:p>
        </p:txBody>
      </p:sp>
    </p:spTree>
    <p:extLst>
      <p:ext uri="{BB962C8B-B14F-4D97-AF65-F5344CB8AC3E}">
        <p14:creationId xmlns:p14="http://schemas.microsoft.com/office/powerpoint/2010/main" val="23843080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30DF87-0434-5E4B-BF99-CC5D61C972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BFADC-AF8D-8A4F-AC53-0E58952E427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4</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Tree>
    <p:extLst>
      <p:ext uri="{BB962C8B-B14F-4D97-AF65-F5344CB8AC3E}">
        <p14:creationId xmlns:p14="http://schemas.microsoft.com/office/powerpoint/2010/main" val="21828829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797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Tree>
    <p:extLst>
      <p:ext uri="{BB962C8B-B14F-4D97-AF65-F5344CB8AC3E}">
        <p14:creationId xmlns:p14="http://schemas.microsoft.com/office/powerpoint/2010/main" val="14846076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C496DF-D9FB-8F44-8422-04FFD7A0657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Tree>
    <p:extLst>
      <p:ext uri="{BB962C8B-B14F-4D97-AF65-F5344CB8AC3E}">
        <p14:creationId xmlns:p14="http://schemas.microsoft.com/office/powerpoint/2010/main" val="395307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FB06D-24BD-1E4B-AAE9-D067F7CF5C0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Tree>
    <p:extLst>
      <p:ext uri="{BB962C8B-B14F-4D97-AF65-F5344CB8AC3E}">
        <p14:creationId xmlns:p14="http://schemas.microsoft.com/office/powerpoint/2010/main" val="23062412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12203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Tree>
    <p:extLst>
      <p:ext uri="{BB962C8B-B14F-4D97-AF65-F5344CB8AC3E}">
        <p14:creationId xmlns:p14="http://schemas.microsoft.com/office/powerpoint/2010/main" val="399936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Tree>
    <p:extLst>
      <p:ext uri="{BB962C8B-B14F-4D97-AF65-F5344CB8AC3E}">
        <p14:creationId xmlns:p14="http://schemas.microsoft.com/office/powerpoint/2010/main" val="4379411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Tree>
    <p:extLst>
      <p:ext uri="{BB962C8B-B14F-4D97-AF65-F5344CB8AC3E}">
        <p14:creationId xmlns:p14="http://schemas.microsoft.com/office/powerpoint/2010/main" val="19444591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9475AF-B263-D94D-9D16-E84FE27247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Tree>
    <p:extLst>
      <p:ext uri="{BB962C8B-B14F-4D97-AF65-F5344CB8AC3E}">
        <p14:creationId xmlns:p14="http://schemas.microsoft.com/office/powerpoint/2010/main" val="10697574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2F2E5-4FEF-364B-94F2-93D868544E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a:solidFill>
                  <a:srgbClr val="C00000"/>
                </a:solidFill>
              </a:rPr>
              <a:t>2 Hour 30 Minutes</a:t>
            </a:r>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9 Demos for</a:t>
            </a:r>
          </a:p>
          <a:p>
            <a:pPr algn="ctr"/>
            <a:r>
              <a:rPr lang="en-US" sz="3000"/>
              <a:t>Meta-Arguments</a:t>
            </a:r>
          </a:p>
        </p:txBody>
      </p:sp>
    </p:spTree>
    <p:extLst>
      <p:ext uri="{BB962C8B-B14F-4D97-AF65-F5344CB8AC3E}">
        <p14:creationId xmlns:p14="http://schemas.microsoft.com/office/powerpoint/2010/main" val="342667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11680-85BE-4740-93B5-6ADCCD45E25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Tree>
    <p:extLst>
      <p:ext uri="{BB962C8B-B14F-4D97-AF65-F5344CB8AC3E}">
        <p14:creationId xmlns:p14="http://schemas.microsoft.com/office/powerpoint/2010/main" val="27263150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B39B7-A3F0-0541-A054-CAD6506AE3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Tree>
    <p:extLst>
      <p:ext uri="{BB962C8B-B14F-4D97-AF65-F5344CB8AC3E}">
        <p14:creationId xmlns:p14="http://schemas.microsoft.com/office/powerpoint/2010/main" val="9749524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05BBFE-4C26-6A4F-80FC-5B285171291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Tree>
    <p:extLst>
      <p:ext uri="{BB962C8B-B14F-4D97-AF65-F5344CB8AC3E}">
        <p14:creationId xmlns:p14="http://schemas.microsoft.com/office/powerpoint/2010/main" val="40248294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39EA4F-14D8-A24B-A81A-E5B801B81BD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Tree>
    <p:extLst>
      <p:ext uri="{BB962C8B-B14F-4D97-AF65-F5344CB8AC3E}">
        <p14:creationId xmlns:p14="http://schemas.microsoft.com/office/powerpoint/2010/main" val="84330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Tree>
    <p:extLst>
      <p:ext uri="{BB962C8B-B14F-4D97-AF65-F5344CB8AC3E}">
        <p14:creationId xmlns:p14="http://schemas.microsoft.com/office/powerpoint/2010/main" val="24982623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61D260-2E58-B242-8C26-3E53604474C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Tree>
    <p:extLst>
      <p:ext uri="{BB962C8B-B14F-4D97-AF65-F5344CB8AC3E}">
        <p14:creationId xmlns:p14="http://schemas.microsoft.com/office/powerpoint/2010/main" val="3809433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E69526-45C5-FC45-9BE2-F9067C56CE4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Tree>
    <p:extLst>
      <p:ext uri="{BB962C8B-B14F-4D97-AF65-F5344CB8AC3E}">
        <p14:creationId xmlns:p14="http://schemas.microsoft.com/office/powerpoint/2010/main" val="23774626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673E9-5146-C247-8F66-DD549B304D1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Tree>
    <p:extLst>
      <p:ext uri="{BB962C8B-B14F-4D97-AF65-F5344CB8AC3E}">
        <p14:creationId xmlns:p14="http://schemas.microsoft.com/office/powerpoint/2010/main" val="35723722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5648635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7</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spTree>
    <p:extLst>
      <p:ext uri="{BB962C8B-B14F-4D97-AF65-F5344CB8AC3E}">
        <p14:creationId xmlns:p14="http://schemas.microsoft.com/office/powerpoint/2010/main" val="33576652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40561260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9DA7-D3C0-9542-8C42-3978B8F5D7A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Tree>
    <p:extLst>
      <p:ext uri="{BB962C8B-B14F-4D97-AF65-F5344CB8AC3E}">
        <p14:creationId xmlns:p14="http://schemas.microsoft.com/office/powerpoint/2010/main" val="3336574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Tree>
    <p:extLst>
      <p:ext uri="{BB962C8B-B14F-4D97-AF65-F5344CB8AC3E}">
        <p14:creationId xmlns:p14="http://schemas.microsoft.com/office/powerpoint/2010/main" val="41441704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887366-C697-C448-87B2-670F2E1FA13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Tree>
    <p:extLst>
      <p:ext uri="{BB962C8B-B14F-4D97-AF65-F5344CB8AC3E}">
        <p14:creationId xmlns:p14="http://schemas.microsoft.com/office/powerpoint/2010/main" val="2241251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Tree>
    <p:extLst>
      <p:ext uri="{BB962C8B-B14F-4D97-AF65-F5344CB8AC3E}">
        <p14:creationId xmlns:p14="http://schemas.microsoft.com/office/powerpoint/2010/main" val="41162357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Tree>
    <p:extLst>
      <p:ext uri="{BB962C8B-B14F-4D97-AF65-F5344CB8AC3E}">
        <p14:creationId xmlns:p14="http://schemas.microsoft.com/office/powerpoint/2010/main" val="2349456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93FA8-CA1C-1840-AD63-63CA7AAD529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Tree>
    <p:extLst>
      <p:ext uri="{BB962C8B-B14F-4D97-AF65-F5344CB8AC3E}">
        <p14:creationId xmlns:p14="http://schemas.microsoft.com/office/powerpoint/2010/main" val="22947226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82EF-220B-2A42-8F23-FD3CDB72A4E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Tree>
    <p:extLst>
      <p:ext uri="{BB962C8B-B14F-4D97-AF65-F5344CB8AC3E}">
        <p14:creationId xmlns:p14="http://schemas.microsoft.com/office/powerpoint/2010/main" val="4113163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7FBF01-A289-9642-851F-2A73E82F822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Tree>
    <p:extLst>
      <p:ext uri="{BB962C8B-B14F-4D97-AF65-F5344CB8AC3E}">
        <p14:creationId xmlns:p14="http://schemas.microsoft.com/office/powerpoint/2010/main" val="10033406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Tree>
    <p:extLst>
      <p:ext uri="{BB962C8B-B14F-4D97-AF65-F5344CB8AC3E}">
        <p14:creationId xmlns:p14="http://schemas.microsoft.com/office/powerpoint/2010/main" val="21065186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spTree>
    <p:extLst>
      <p:ext uri="{BB962C8B-B14F-4D97-AF65-F5344CB8AC3E}">
        <p14:creationId xmlns:p14="http://schemas.microsoft.com/office/powerpoint/2010/main" val="30965677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F0182E-C6DE-8640-A912-861CD35CD40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Tree>
    <p:extLst>
      <p:ext uri="{BB962C8B-B14F-4D97-AF65-F5344CB8AC3E}">
        <p14:creationId xmlns:p14="http://schemas.microsoft.com/office/powerpoint/2010/main" val="26542368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19AF68-ED3C-774A-AD44-29BBE7769E9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Tree>
    <p:extLst>
      <p:ext uri="{BB962C8B-B14F-4D97-AF65-F5344CB8AC3E}">
        <p14:creationId xmlns:p14="http://schemas.microsoft.com/office/powerpoint/2010/main" val="50536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Tree>
    <p:extLst>
      <p:ext uri="{BB962C8B-B14F-4D97-AF65-F5344CB8AC3E}">
        <p14:creationId xmlns:p14="http://schemas.microsoft.com/office/powerpoint/2010/main" val="5735377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9A60EF-A0D3-5B4F-A28C-F22111F0E4B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73C1CC-2BB4-5142-B5AD-F75A24F74D7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81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27083366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363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9D414B-05F0-7945-B6DC-9F9247E3C9A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Tree>
    <p:extLst>
      <p:ext uri="{BB962C8B-B14F-4D97-AF65-F5344CB8AC3E}">
        <p14:creationId xmlns:p14="http://schemas.microsoft.com/office/powerpoint/2010/main" val="4729929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081873-F76E-6A4A-90D1-9C61458156B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Tree>
    <p:extLst>
      <p:ext uri="{BB962C8B-B14F-4D97-AF65-F5344CB8AC3E}">
        <p14:creationId xmlns:p14="http://schemas.microsoft.com/office/powerpoint/2010/main" val="25878670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pic>
        <p:nvPicPr>
          <p:cNvPr id="6" name="Picture 5">
            <a:extLst>
              <a:ext uri="{FF2B5EF4-FFF2-40B4-BE49-F238E27FC236}">
                <a16:creationId xmlns:a16="http://schemas.microsoft.com/office/drawing/2014/main" id="{8EFF08BF-563B-1542-ADD9-B88DC308B7A1}"/>
              </a:ext>
            </a:extLst>
          </p:cNvPr>
          <p:cNvPicPr>
            <a:picLocks noChangeAspect="1"/>
          </p:cNvPicPr>
          <p:nvPr/>
        </p:nvPicPr>
        <p:blipFill>
          <a:blip r:embed="rId2"/>
          <a:stretch>
            <a:fillRect/>
          </a:stretch>
        </p:blipFill>
        <p:spPr>
          <a:xfrm>
            <a:off x="1153391" y="782542"/>
            <a:ext cx="12323618" cy="6226398"/>
          </a:xfrm>
          <a:prstGeom prst="rect">
            <a:avLst/>
          </a:prstGeom>
        </p:spPr>
      </p:pic>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92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7970B-8A7C-4546-93A1-C3F115290B9C}"/>
              </a:ext>
            </a:extLst>
          </p:cNvPr>
          <p:cNvSpPr>
            <a:spLocks noGrp="1"/>
          </p:cNvSpPr>
          <p:nvPr>
            <p:ph type="ftr" sz="quarter" idx="10"/>
          </p:nvPr>
        </p:nvSpPr>
        <p:spPr>
          <a:xfrm>
            <a:off x="0" y="7741207"/>
            <a:ext cx="2372810" cy="438150"/>
          </a:xfrm>
        </p:spPr>
        <p:txBody>
          <a:bodyPr/>
          <a:lstStyle/>
          <a:p>
            <a:pPr algn="l"/>
            <a:r>
              <a:rPr lang="en-US" dirty="0"/>
              <a:t>© Kalyan Reddy Daida</a:t>
            </a:r>
            <a:endParaRPr lang="en-GB" dirty="0"/>
          </a:p>
        </p:txBody>
      </p:sp>
      <p:sp>
        <p:nvSpPr>
          <p:cNvPr id="10" name="Rounded Rectangle 9">
            <a:extLst>
              <a:ext uri="{FF2B5EF4-FFF2-40B4-BE49-F238E27FC236}">
                <a16:creationId xmlns:a16="http://schemas.microsoft.com/office/drawing/2014/main" id="{E4733713-4FF0-6043-9ACA-9925C77D05C7}"/>
              </a:ext>
            </a:extLst>
          </p:cNvPr>
          <p:cNvSpPr/>
          <p:nvPr/>
        </p:nvSpPr>
        <p:spPr>
          <a:xfrm>
            <a:off x="181728" y="117548"/>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EKS </a:t>
            </a:r>
            <a:r>
              <a:rPr lang="en-US" sz="380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181728" y="135632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Azure AKS </a:t>
            </a:r>
            <a:r>
              <a:rPr lang="en-US" sz="380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9227171" y="3881336"/>
            <a:ext cx="5264959" cy="597784"/>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Google GKE </a:t>
            </a:r>
            <a:r>
              <a:rPr lang="en-US" sz="3400">
                <a:solidFill>
                  <a:srgbClr val="0070C0"/>
                </a:solidFill>
                <a:latin typeface="Aharoni" panose="02010803020104030203" pitchFamily="2" charset="-79"/>
                <a:cs typeface="Aharoni" panose="02010803020104030203" pitchFamily="2" charset="-79"/>
              </a:rPr>
              <a:t>Kubernetes</a:t>
            </a:r>
          </a:p>
        </p:txBody>
      </p:sp>
      <p:sp>
        <p:nvSpPr>
          <p:cNvPr id="14" name="Rounded Rectangle 13">
            <a:extLst>
              <a:ext uri="{FF2B5EF4-FFF2-40B4-BE49-F238E27FC236}">
                <a16:creationId xmlns:a16="http://schemas.microsoft.com/office/drawing/2014/main" id="{174FEE24-1587-514A-9258-50606EAFB337}"/>
              </a:ext>
            </a:extLst>
          </p:cNvPr>
          <p:cNvSpPr/>
          <p:nvPr/>
        </p:nvSpPr>
        <p:spPr>
          <a:xfrm>
            <a:off x="180123" y="3890545"/>
            <a:ext cx="4487157" cy="655798"/>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a:t>
            </a:r>
            <a:r>
              <a:rPr lang="en-US" sz="3000">
                <a:solidFill>
                  <a:srgbClr val="0070C0"/>
                </a:solidFill>
                <a:latin typeface="Aharoni" panose="02010803020104030203" pitchFamily="2" charset="-79"/>
                <a:cs typeface="Aharoni" panose="02010803020104030203" pitchFamily="2" charset="-79"/>
              </a:rPr>
              <a:t>CloudFormation</a:t>
            </a:r>
          </a:p>
        </p:txBody>
      </p:sp>
      <p:sp>
        <p:nvSpPr>
          <p:cNvPr id="17" name="Rounded Rectangle 16">
            <a:extLst>
              <a:ext uri="{FF2B5EF4-FFF2-40B4-BE49-F238E27FC236}">
                <a16:creationId xmlns:a16="http://schemas.microsoft.com/office/drawing/2014/main" id="{2D6C2109-5FCC-C544-A947-EFD5DD40C31E}"/>
              </a:ext>
            </a:extLst>
          </p:cNvPr>
          <p:cNvSpPr/>
          <p:nvPr/>
        </p:nvSpPr>
        <p:spPr>
          <a:xfrm>
            <a:off x="7297834" y="92517"/>
            <a:ext cx="2623461"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DevOps on </a:t>
            </a:r>
          </a:p>
          <a:p>
            <a:pPr algn="ctr"/>
            <a:r>
              <a:rPr lang="en-US" sz="2900">
                <a:solidFill>
                  <a:srgbClr val="0070C0"/>
                </a:solidFill>
                <a:latin typeface="Aharoni" panose="02010803020104030203" pitchFamily="2" charset="-79"/>
                <a:cs typeface="Aharoni" panose="02010803020104030203" pitchFamily="2" charset="-79"/>
              </a:rPr>
              <a:t>AWS &amp; Azure</a:t>
            </a:r>
          </a:p>
        </p:txBody>
      </p:sp>
      <p:sp>
        <p:nvSpPr>
          <p:cNvPr id="22" name="Rounded Rectangle 21">
            <a:extLst>
              <a:ext uri="{FF2B5EF4-FFF2-40B4-BE49-F238E27FC236}">
                <a16:creationId xmlns:a16="http://schemas.microsoft.com/office/drawing/2014/main" id="{9812266E-C5B3-294B-8E48-14C139DB52E7}"/>
              </a:ext>
            </a:extLst>
          </p:cNvPr>
          <p:cNvSpPr/>
          <p:nvPr/>
        </p:nvSpPr>
        <p:spPr>
          <a:xfrm>
            <a:off x="156188" y="2587087"/>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ECS</a:t>
            </a:r>
          </a:p>
          <a:p>
            <a:pPr algn="ctr"/>
            <a:r>
              <a:rPr lang="en-US" sz="3000">
                <a:solidFill>
                  <a:srgbClr val="0070C0"/>
                </a:solidFill>
                <a:latin typeface="Aharoni" panose="02010803020104030203" pitchFamily="2" charset="-79"/>
                <a:cs typeface="Aharoni" panose="02010803020104030203" pitchFamily="2" charset="-79"/>
              </a:rPr>
              <a:t>Docker on AWS</a:t>
            </a:r>
          </a:p>
        </p:txBody>
      </p:sp>
      <p:sp>
        <p:nvSpPr>
          <p:cNvPr id="34" name="Rounded Rectangle 33">
            <a:extLst>
              <a:ext uri="{FF2B5EF4-FFF2-40B4-BE49-F238E27FC236}">
                <a16:creationId xmlns:a16="http://schemas.microsoft.com/office/drawing/2014/main" id="{3BBEFBDD-2B1E-0D46-B76C-2C3E910A2707}"/>
              </a:ext>
            </a:extLst>
          </p:cNvPr>
          <p:cNvSpPr/>
          <p:nvPr/>
        </p:nvSpPr>
        <p:spPr>
          <a:xfrm>
            <a:off x="7315199" y="2571886"/>
            <a:ext cx="3818281"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Kubernetes Certifications</a:t>
            </a:r>
          </a:p>
          <a:p>
            <a:pPr algn="ctr"/>
            <a:r>
              <a:rPr lang="en-US" sz="2800">
                <a:solidFill>
                  <a:srgbClr val="0070C0"/>
                </a:solidFill>
                <a:latin typeface="Aharoni" panose="02010803020104030203" pitchFamily="2" charset="-79"/>
                <a:cs typeface="Aharoni" panose="02010803020104030203" pitchFamily="2" charset="-79"/>
              </a:rPr>
              <a:t>CKAD, CKA, CKS</a:t>
            </a:r>
          </a:p>
        </p:txBody>
      </p:sp>
      <p:sp>
        <p:nvSpPr>
          <p:cNvPr id="40" name="Rounded Rectangle 39">
            <a:extLst>
              <a:ext uri="{FF2B5EF4-FFF2-40B4-BE49-F238E27FC236}">
                <a16:creationId xmlns:a16="http://schemas.microsoft.com/office/drawing/2014/main" id="{3D4E41F4-A353-824F-A85B-A511A97B39AD}"/>
              </a:ext>
            </a:extLst>
          </p:cNvPr>
          <p:cNvSpPr/>
          <p:nvPr/>
        </p:nvSpPr>
        <p:spPr>
          <a:xfrm>
            <a:off x="180123" y="4632898"/>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 </a:t>
            </a:r>
            <a:r>
              <a:rPr lang="en-US" sz="3000">
                <a:solidFill>
                  <a:srgbClr val="0070C0"/>
                </a:solidFill>
                <a:latin typeface="Aharoni" panose="02010803020104030203" pitchFamily="2" charset="-79"/>
                <a:cs typeface="Aharoni" panose="02010803020104030203" pitchFamily="2" charset="-79"/>
              </a:rPr>
              <a:t>Terraform Associate on </a:t>
            </a:r>
            <a:r>
              <a:rPr lang="en-US" sz="3000">
                <a:solidFill>
                  <a:srgbClr val="C00000"/>
                </a:solidFill>
                <a:latin typeface="Aharoni" panose="02010803020104030203" pitchFamily="2" charset="-79"/>
                <a:cs typeface="Aharoni" panose="02010803020104030203" pitchFamily="2" charset="-79"/>
              </a:rPr>
              <a:t>AWS</a:t>
            </a:r>
            <a:r>
              <a:rPr lang="en-US" sz="3000">
                <a:solidFill>
                  <a:srgbClr val="0070C0"/>
                </a:solidFill>
                <a:latin typeface="Aharoni" panose="02010803020104030203" pitchFamily="2" charset="-79"/>
                <a:cs typeface="Aharoni" panose="02010803020104030203" pitchFamily="2" charset="-79"/>
              </a:rPr>
              <a:t> with </a:t>
            </a:r>
            <a:r>
              <a:rPr lang="en-US" sz="3000">
                <a:solidFill>
                  <a:srgbClr val="C00000"/>
                </a:solidFill>
                <a:latin typeface="Aharoni" panose="02010803020104030203" pitchFamily="2" charset="-79"/>
                <a:cs typeface="Aharoni" panose="02010803020104030203" pitchFamily="2" charset="-79"/>
              </a:rPr>
              <a:t>50</a:t>
            </a:r>
            <a:r>
              <a:rPr lang="en-US" sz="3000">
                <a:solidFill>
                  <a:srgbClr val="0070C0"/>
                </a:solidFill>
                <a:latin typeface="Aharoni" panose="02010803020104030203" pitchFamily="2" charset="-79"/>
                <a:cs typeface="Aharoni" panose="02010803020104030203" pitchFamily="2" charset="-79"/>
              </a:rPr>
              <a:t> Practical Demos</a:t>
            </a:r>
          </a:p>
        </p:txBody>
      </p:sp>
      <p:sp>
        <p:nvSpPr>
          <p:cNvPr id="41" name="Rounded Rectangle 40">
            <a:extLst>
              <a:ext uri="{FF2B5EF4-FFF2-40B4-BE49-F238E27FC236}">
                <a16:creationId xmlns:a16="http://schemas.microsoft.com/office/drawing/2014/main" id="{561FB20F-24D3-7446-A423-4C876D400934}"/>
              </a:ext>
            </a:extLst>
          </p:cNvPr>
          <p:cNvSpPr/>
          <p:nvPr/>
        </p:nvSpPr>
        <p:spPr>
          <a:xfrm>
            <a:off x="7298247" y="1324224"/>
            <a:ext cx="381828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a:t>
            </a:r>
          </a:p>
          <a:p>
            <a:pPr algn="ctr"/>
            <a:r>
              <a:rPr lang="en-US" sz="300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id="{C1909C1E-148A-CE42-B24E-A1E94A2318B3}"/>
              </a:ext>
            </a:extLst>
          </p:cNvPr>
          <p:cNvSpPr/>
          <p:nvPr/>
        </p:nvSpPr>
        <p:spPr>
          <a:xfrm>
            <a:off x="188405" y="5256272"/>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AWS</a:t>
            </a:r>
            <a:r>
              <a:rPr lang="en-US" sz="2800" dirty="0">
                <a:solidFill>
                  <a:srgbClr val="C00000"/>
                </a:solidFill>
                <a:latin typeface="Aharoni" panose="02010803020104030203" pitchFamily="2" charset="-79"/>
                <a:cs typeface="Aharoni" panose="02010803020104030203" pitchFamily="2" charset="-79"/>
              </a:rPr>
              <a:t> with SRE and IaC DevOps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3" name="Rounded Rectangle 22">
            <a:extLst>
              <a:ext uri="{FF2B5EF4-FFF2-40B4-BE49-F238E27FC236}">
                <a16:creationId xmlns:a16="http://schemas.microsoft.com/office/drawing/2014/main" id="{B5D21268-FD51-F94E-B367-4FE48D7DDC6C}"/>
              </a:ext>
            </a:extLst>
          </p:cNvPr>
          <p:cNvSpPr/>
          <p:nvPr/>
        </p:nvSpPr>
        <p:spPr>
          <a:xfrm>
            <a:off x="188405" y="5872260"/>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 </a:t>
            </a:r>
            <a:r>
              <a:rPr lang="en-US" sz="3000">
                <a:solidFill>
                  <a:srgbClr val="0070C0"/>
                </a:solidFill>
                <a:latin typeface="Aharoni" panose="02010803020104030203" pitchFamily="2" charset="-79"/>
                <a:cs typeface="Aharoni" panose="02010803020104030203" pitchFamily="2" charset="-79"/>
              </a:rPr>
              <a:t>Terraform Associate on </a:t>
            </a:r>
            <a:r>
              <a:rPr lang="en-US" sz="3000">
                <a:solidFill>
                  <a:srgbClr val="C00000"/>
                </a:solidFill>
                <a:latin typeface="Aharoni" panose="02010803020104030203" pitchFamily="2" charset="-79"/>
                <a:cs typeface="Aharoni" panose="02010803020104030203" pitchFamily="2" charset="-79"/>
              </a:rPr>
              <a:t>Azure</a:t>
            </a:r>
            <a:r>
              <a:rPr lang="en-US" sz="3000">
                <a:solidFill>
                  <a:srgbClr val="0070C0"/>
                </a:solidFill>
                <a:latin typeface="Aharoni" panose="02010803020104030203" pitchFamily="2" charset="-79"/>
                <a:cs typeface="Aharoni" panose="02010803020104030203" pitchFamily="2" charset="-79"/>
              </a:rPr>
              <a:t> with </a:t>
            </a:r>
            <a:r>
              <a:rPr lang="en-US" sz="3000">
                <a:solidFill>
                  <a:srgbClr val="C00000"/>
                </a:solidFill>
                <a:latin typeface="Aharoni" panose="02010803020104030203" pitchFamily="2" charset="-79"/>
                <a:cs typeface="Aharoni" panose="02010803020104030203" pitchFamily="2" charset="-79"/>
              </a:rPr>
              <a:t>60+</a:t>
            </a:r>
            <a:r>
              <a:rPr lang="en-US" sz="3000">
                <a:solidFill>
                  <a:srgbClr val="0070C0"/>
                </a:solidFill>
                <a:latin typeface="Aharoni" panose="02010803020104030203" pitchFamily="2" charset="-79"/>
                <a:cs typeface="Aharoni" panose="02010803020104030203" pitchFamily="2" charset="-79"/>
              </a:rPr>
              <a:t> Practical Demos</a:t>
            </a:r>
          </a:p>
        </p:txBody>
      </p:sp>
      <p:sp>
        <p:nvSpPr>
          <p:cNvPr id="19" name="Rounded Rectangle 18">
            <a:extLst>
              <a:ext uri="{FF2B5EF4-FFF2-40B4-BE49-F238E27FC236}">
                <a16:creationId xmlns:a16="http://schemas.microsoft.com/office/drawing/2014/main" id="{A620C376-DD9A-A448-9BF9-C7D204680ED9}"/>
              </a:ext>
            </a:extLst>
          </p:cNvPr>
          <p:cNvSpPr/>
          <p:nvPr/>
        </p:nvSpPr>
        <p:spPr>
          <a:xfrm>
            <a:off x="188404" y="6486851"/>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Azure</a:t>
            </a:r>
            <a:r>
              <a:rPr lang="en-US" sz="2800" dirty="0">
                <a:solidFill>
                  <a:srgbClr val="C00000"/>
                </a:solidFill>
                <a:latin typeface="Aharoni" panose="02010803020104030203" pitchFamily="2" charset="-79"/>
                <a:cs typeface="Aharoni" panose="02010803020104030203" pitchFamily="2" charset="-79"/>
              </a:rPr>
              <a:t> with IaC DevOps SRE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0" name="Rounded Rectangle 19">
            <a:extLst>
              <a:ext uri="{FF2B5EF4-FFF2-40B4-BE49-F238E27FC236}">
                <a16:creationId xmlns:a16="http://schemas.microsoft.com/office/drawing/2014/main" id="{DA4C0987-342B-3C4A-8020-121EBEBC910B}"/>
              </a:ext>
            </a:extLst>
          </p:cNvPr>
          <p:cNvSpPr/>
          <p:nvPr/>
        </p:nvSpPr>
        <p:spPr>
          <a:xfrm>
            <a:off x="10047658" y="106812"/>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Jenkins</a:t>
            </a:r>
            <a:endParaRPr lang="en-US" sz="2900">
              <a:solidFill>
                <a:srgbClr val="0070C0"/>
              </a:solidFill>
              <a:latin typeface="Aharoni" panose="02010803020104030203" pitchFamily="2" charset="-79"/>
              <a:cs typeface="Aharoni" panose="02010803020104030203" pitchFamily="2" charset="-79"/>
            </a:endParaRPr>
          </a:p>
        </p:txBody>
      </p:sp>
      <p:sp>
        <p:nvSpPr>
          <p:cNvPr id="24" name="Rounded Rectangle 23">
            <a:extLst>
              <a:ext uri="{FF2B5EF4-FFF2-40B4-BE49-F238E27FC236}">
                <a16:creationId xmlns:a16="http://schemas.microsoft.com/office/drawing/2014/main" id="{25E40F22-D8C4-0741-8E9C-46D22441BDE5}"/>
              </a:ext>
            </a:extLst>
          </p:cNvPr>
          <p:cNvSpPr/>
          <p:nvPr/>
        </p:nvSpPr>
        <p:spPr>
          <a:xfrm>
            <a:off x="10047657" y="698689"/>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0070C0"/>
                </a:solidFill>
                <a:latin typeface="Aharoni" panose="02010803020104030203" pitchFamily="2" charset="-79"/>
                <a:cs typeface="Aharoni" panose="02010803020104030203" pitchFamily="2" charset="-79"/>
              </a:rPr>
              <a:t>Ansible</a:t>
            </a:r>
          </a:p>
        </p:txBody>
      </p:sp>
      <p:sp>
        <p:nvSpPr>
          <p:cNvPr id="25" name="Rounded Rectangle 24">
            <a:extLst>
              <a:ext uri="{FF2B5EF4-FFF2-40B4-BE49-F238E27FC236}">
                <a16:creationId xmlns:a16="http://schemas.microsoft.com/office/drawing/2014/main" id="{73890275-9CF7-094F-A3E4-35D24E429B96}"/>
              </a:ext>
            </a:extLst>
          </p:cNvPr>
          <p:cNvSpPr/>
          <p:nvPr/>
        </p:nvSpPr>
        <p:spPr>
          <a:xfrm>
            <a:off x="11243305" y="1314608"/>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C00000"/>
                </a:solidFill>
                <a:latin typeface="Aharoni" panose="02010803020104030203" pitchFamily="2" charset="-79"/>
                <a:cs typeface="Aharoni" panose="02010803020104030203" pitchFamily="2" charset="-79"/>
              </a:rPr>
              <a:t>Azure Certs</a:t>
            </a:r>
          </a:p>
          <a:p>
            <a:pPr algn="ctr"/>
            <a:r>
              <a:rPr lang="en-US" sz="2600">
                <a:solidFill>
                  <a:srgbClr val="0070C0"/>
                </a:solidFill>
                <a:latin typeface="Aharoni" panose="02010803020104030203" pitchFamily="2" charset="-79"/>
                <a:cs typeface="Aharoni" panose="02010803020104030203" pitchFamily="2" charset="-79"/>
              </a:rPr>
              <a:t>AZ-900, 104, 204, 400</a:t>
            </a:r>
          </a:p>
        </p:txBody>
      </p:sp>
      <p:sp>
        <p:nvSpPr>
          <p:cNvPr id="5" name="Rectangle 4">
            <a:extLst>
              <a:ext uri="{FF2B5EF4-FFF2-40B4-BE49-F238E27FC236}">
                <a16:creationId xmlns:a16="http://schemas.microsoft.com/office/drawing/2014/main" id="{225377FD-D898-7E4D-BE53-14E103225C87}"/>
              </a:ext>
            </a:extLst>
          </p:cNvPr>
          <p:cNvSpPr/>
          <p:nvPr/>
        </p:nvSpPr>
        <p:spPr>
          <a:xfrm>
            <a:off x="3513871" y="114823"/>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0A86E1-B22D-E848-89F6-227EB8781404}"/>
              </a:ext>
            </a:extLst>
          </p:cNvPr>
          <p:cNvSpPr/>
          <p:nvPr/>
        </p:nvSpPr>
        <p:spPr>
          <a:xfrm>
            <a:off x="3714720" y="318301"/>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Aharoni" panose="02010803020104030203" pitchFamily="2" charset="-79"/>
                <a:cs typeface="Aharoni" panose="02010803020104030203" pitchFamily="2" charset="-79"/>
              </a:rPr>
              <a:t>STACKSIMPLIFY</a:t>
            </a:r>
          </a:p>
        </p:txBody>
      </p:sp>
      <p:sp>
        <p:nvSpPr>
          <p:cNvPr id="13" name="Rectangle 12">
            <a:extLst>
              <a:ext uri="{FF2B5EF4-FFF2-40B4-BE49-F238E27FC236}">
                <a16:creationId xmlns:a16="http://schemas.microsoft.com/office/drawing/2014/main" id="{93FDE4D7-2E61-D044-8B5E-0F0332B1ACD9}"/>
              </a:ext>
            </a:extLst>
          </p:cNvPr>
          <p:cNvSpPr/>
          <p:nvPr/>
        </p:nvSpPr>
        <p:spPr>
          <a:xfrm>
            <a:off x="3714720" y="1408585"/>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a:solidFill>
                  <a:srgbClr val="C00000"/>
                </a:solidFill>
                <a:latin typeface="Aharoni" panose="02010803020104030203" pitchFamily="2" charset="-79"/>
                <a:cs typeface="Aharoni" panose="02010803020104030203" pitchFamily="2" charset="-79"/>
              </a:rPr>
              <a:t>DevOps &amp; </a:t>
            </a:r>
          </a:p>
          <a:p>
            <a:pPr algn="ctr"/>
            <a:r>
              <a:rPr lang="en-US" sz="4300" b="1">
                <a:solidFill>
                  <a:srgbClr val="C00000"/>
                </a:solidFill>
                <a:latin typeface="Aharoni" panose="02010803020104030203" pitchFamily="2" charset="-79"/>
                <a:cs typeface="Aharoni" panose="02010803020104030203" pitchFamily="2" charset="-79"/>
              </a:rPr>
              <a:t>SRE</a:t>
            </a:r>
          </a:p>
          <a:p>
            <a:pPr algn="ctr"/>
            <a:r>
              <a:rPr lang="en-US" sz="4300" b="1">
                <a:solidFill>
                  <a:srgbClr val="0070C0"/>
                </a:solidFill>
                <a:latin typeface="Aharoni" panose="02010803020104030203" pitchFamily="2" charset="-79"/>
                <a:cs typeface="Aharoni" panose="02010803020104030203" pitchFamily="2" charset="-79"/>
              </a:rPr>
              <a:t>Roadmap</a:t>
            </a:r>
          </a:p>
        </p:txBody>
      </p:sp>
      <p:sp>
        <p:nvSpPr>
          <p:cNvPr id="15" name="Rounded Rectangle 14">
            <a:extLst>
              <a:ext uri="{FF2B5EF4-FFF2-40B4-BE49-F238E27FC236}">
                <a16:creationId xmlns:a16="http://schemas.microsoft.com/office/drawing/2014/main" id="{CA785F9B-0733-C645-B7FF-3FF2A9BE4C81}"/>
              </a:ext>
            </a:extLst>
          </p:cNvPr>
          <p:cNvSpPr/>
          <p:nvPr/>
        </p:nvSpPr>
        <p:spPr>
          <a:xfrm>
            <a:off x="4806815" y="3890545"/>
            <a:ext cx="2523237"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AWS </a:t>
            </a:r>
            <a:r>
              <a:rPr lang="en-US" sz="2800">
                <a:solidFill>
                  <a:srgbClr val="0070C0"/>
                </a:solidFill>
                <a:latin typeface="Aharoni" panose="02010803020104030203" pitchFamily="2" charset="-79"/>
                <a:cs typeface="Aharoni" panose="02010803020104030203" pitchFamily="2" charset="-79"/>
              </a:rPr>
              <a:t>Lambda</a:t>
            </a:r>
          </a:p>
        </p:txBody>
      </p:sp>
      <p:sp>
        <p:nvSpPr>
          <p:cNvPr id="27" name="Oval 26">
            <a:extLst>
              <a:ext uri="{FF2B5EF4-FFF2-40B4-BE49-F238E27FC236}">
                <a16:creationId xmlns:a16="http://schemas.microsoft.com/office/drawing/2014/main"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LIVE</a:t>
            </a:r>
          </a:p>
        </p:txBody>
      </p:sp>
      <p:sp>
        <p:nvSpPr>
          <p:cNvPr id="26" name="Rounded Rectangle 25">
            <a:extLst>
              <a:ext uri="{FF2B5EF4-FFF2-40B4-BE49-F238E27FC236}">
                <a16:creationId xmlns:a16="http://schemas.microsoft.com/office/drawing/2014/main" id="{0F455F44-32DA-1A46-AB99-A6435821AD5F}"/>
              </a:ext>
            </a:extLst>
          </p:cNvPr>
          <p:cNvSpPr/>
          <p:nvPr/>
        </p:nvSpPr>
        <p:spPr>
          <a:xfrm>
            <a:off x="11243306" y="2579832"/>
            <a:ext cx="3238992"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Google Cloud</a:t>
            </a:r>
          </a:p>
          <a:p>
            <a:pPr algn="ctr"/>
            <a:r>
              <a:rPr lang="en-US" sz="2600">
                <a:solidFill>
                  <a:srgbClr val="0070C0"/>
                </a:solidFill>
                <a:latin typeface="Aharoni" panose="02010803020104030203" pitchFamily="2" charset="-79"/>
                <a:cs typeface="Aharoni" panose="02010803020104030203" pitchFamily="2" charset="-79"/>
              </a:rPr>
              <a:t>Associate &amp; Professional Certs</a:t>
            </a:r>
          </a:p>
        </p:txBody>
      </p:sp>
      <p:sp>
        <p:nvSpPr>
          <p:cNvPr id="28" name="Rounded Rectangle 27">
            <a:extLst>
              <a:ext uri="{FF2B5EF4-FFF2-40B4-BE49-F238E27FC236}">
                <a16:creationId xmlns:a16="http://schemas.microsoft.com/office/drawing/2014/main" id="{78E107B3-5C13-F74F-B34C-1B6E81067DED}"/>
              </a:ext>
            </a:extLst>
          </p:cNvPr>
          <p:cNvSpPr/>
          <p:nvPr/>
        </p:nvSpPr>
        <p:spPr>
          <a:xfrm>
            <a:off x="11973369" y="89788"/>
            <a:ext cx="251876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Azure AKS</a:t>
            </a:r>
          </a:p>
          <a:p>
            <a:pPr algn="ctr"/>
            <a:r>
              <a:rPr lang="en-US" sz="3000">
                <a:solidFill>
                  <a:srgbClr val="0070C0"/>
                </a:solidFill>
                <a:latin typeface="Aharoni" panose="02010803020104030203" pitchFamily="2" charset="-79"/>
                <a:cs typeface="Aharoni" panose="02010803020104030203" pitchFamily="2" charset="-79"/>
              </a:rPr>
              <a:t>Part-2</a:t>
            </a:r>
          </a:p>
        </p:txBody>
      </p:sp>
      <p:sp>
        <p:nvSpPr>
          <p:cNvPr id="29" name="Rounded Rectangle 28">
            <a:extLst>
              <a:ext uri="{FF2B5EF4-FFF2-40B4-BE49-F238E27FC236}">
                <a16:creationId xmlns:a16="http://schemas.microsoft.com/office/drawing/2014/main" id="{4B1F2328-D446-B547-8F3A-ED171CA091BE}"/>
              </a:ext>
            </a:extLst>
          </p:cNvPr>
          <p:cNvSpPr/>
          <p:nvPr/>
        </p:nvSpPr>
        <p:spPr>
          <a:xfrm>
            <a:off x="7411722" y="3882029"/>
            <a:ext cx="1665555"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Python</a:t>
            </a:r>
            <a:endParaRPr lang="en-US" sz="2800">
              <a:solidFill>
                <a:srgbClr val="0070C0"/>
              </a:solidFill>
              <a:latin typeface="Aharoni" panose="02010803020104030203" pitchFamily="2" charset="-79"/>
              <a:cs typeface="Aharoni" panose="02010803020104030203" pitchFamily="2" charset="-79"/>
            </a:endParaRPr>
          </a:p>
        </p:txBody>
      </p:sp>
      <p:sp>
        <p:nvSpPr>
          <p:cNvPr id="30" name="Rounded Rectangle 29">
            <a:extLst>
              <a:ext uri="{FF2B5EF4-FFF2-40B4-BE49-F238E27FC236}">
                <a16:creationId xmlns:a16="http://schemas.microsoft.com/office/drawing/2014/main" id="{555C13DA-2FCF-C44B-A506-43BB46CACF79}"/>
              </a:ext>
            </a:extLst>
          </p:cNvPr>
          <p:cNvSpPr/>
          <p:nvPr/>
        </p:nvSpPr>
        <p:spPr>
          <a:xfrm>
            <a:off x="208837" y="7083405"/>
            <a:ext cx="14283293" cy="501055"/>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Terraform on AWS EKS Elastic Kubernetes Service </a:t>
            </a:r>
            <a:r>
              <a:rPr lang="en-US" sz="2800">
                <a:solidFill>
                  <a:srgbClr val="0070C0"/>
                </a:solidFill>
                <a:latin typeface="Aharoni" panose="02010803020104030203" pitchFamily="2" charset="-79"/>
                <a:cs typeface="Aharoni" panose="02010803020104030203" pitchFamily="2" charset="-79"/>
              </a:rPr>
              <a:t>with </a:t>
            </a:r>
            <a:r>
              <a:rPr lang="en-US" sz="2800">
                <a:solidFill>
                  <a:srgbClr val="C00000"/>
                </a:solidFill>
                <a:latin typeface="Aharoni" panose="02010803020104030203" pitchFamily="2" charset="-79"/>
                <a:cs typeface="Aharoni" panose="02010803020104030203" pitchFamily="2" charset="-79"/>
              </a:rPr>
              <a:t>15+</a:t>
            </a:r>
            <a:r>
              <a:rPr lang="en-US" sz="2800">
                <a:solidFill>
                  <a:srgbClr val="0070C0"/>
                </a:solidFill>
                <a:latin typeface="Aharoni" panose="02010803020104030203" pitchFamily="2" charset="-79"/>
                <a:cs typeface="Aharoni" panose="02010803020104030203" pitchFamily="2" charset="-79"/>
              </a:rPr>
              <a:t> Real-World Demos</a:t>
            </a:r>
          </a:p>
        </p:txBody>
      </p:sp>
    </p:spTree>
    <p:extLst>
      <p:ext uri="{BB962C8B-B14F-4D97-AF65-F5344CB8AC3E}">
        <p14:creationId xmlns:p14="http://schemas.microsoft.com/office/powerpoint/2010/main" val="340180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Tree>
    <p:extLst>
      <p:ext uri="{BB962C8B-B14F-4D97-AF65-F5344CB8AC3E}">
        <p14:creationId xmlns:p14="http://schemas.microsoft.com/office/powerpoint/2010/main" val="3478161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871F7C-7B71-E74C-ABD9-AEEFC3B3AD2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1DEEFC-87B4-0144-A4D9-3645E5B9D6C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Tree>
    <p:extLst>
      <p:ext uri="{BB962C8B-B14F-4D97-AF65-F5344CB8AC3E}">
        <p14:creationId xmlns:p14="http://schemas.microsoft.com/office/powerpoint/2010/main" val="31125931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88D0C-7671-E14A-951F-DA20177B28D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Tree>
    <p:extLst>
      <p:ext uri="{BB962C8B-B14F-4D97-AF65-F5344CB8AC3E}">
        <p14:creationId xmlns:p14="http://schemas.microsoft.com/office/powerpoint/2010/main" val="2565072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505ABA-33E2-3A44-AD9C-253E0B3E83C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pic>
        <p:nvPicPr>
          <p:cNvPr id="5" name="Picture 4">
            <a:extLst>
              <a:ext uri="{FF2B5EF4-FFF2-40B4-BE49-F238E27FC236}">
                <a16:creationId xmlns:a16="http://schemas.microsoft.com/office/drawing/2014/main" id="{3EE7A25D-A89B-164F-A659-7EEB355CA8D1}"/>
              </a:ext>
            </a:extLst>
          </p:cNvPr>
          <p:cNvPicPr>
            <a:picLocks noChangeAspect="1"/>
          </p:cNvPicPr>
          <p:nvPr/>
        </p:nvPicPr>
        <p:blipFill>
          <a:blip r:embed="rId2"/>
          <a:stretch>
            <a:fillRect/>
          </a:stretch>
        </p:blipFill>
        <p:spPr>
          <a:xfrm>
            <a:off x="423994" y="1802002"/>
            <a:ext cx="13200566" cy="5598861"/>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0DFDDB-6FF0-B643-A89E-925EEC6B43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Tree>
    <p:extLst>
      <p:ext uri="{BB962C8B-B14F-4D97-AF65-F5344CB8AC3E}">
        <p14:creationId xmlns:p14="http://schemas.microsoft.com/office/powerpoint/2010/main" val="323293974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spTree>
    <p:extLst>
      <p:ext uri="{BB962C8B-B14F-4D97-AF65-F5344CB8AC3E}">
        <p14:creationId xmlns:p14="http://schemas.microsoft.com/office/powerpoint/2010/main" val="19303025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Tree>
    <p:extLst>
      <p:ext uri="{BB962C8B-B14F-4D97-AF65-F5344CB8AC3E}">
        <p14:creationId xmlns:p14="http://schemas.microsoft.com/office/powerpoint/2010/main" val="183250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2AEFDC-BA89-2C47-BCB0-B068247974F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332A6A-F6AD-F146-AE25-6DDB226A682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F8405-8957-E34A-B643-7672F624C3D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fontScale="90000"/>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Tree>
    <p:extLst>
      <p:ext uri="{BB962C8B-B14F-4D97-AF65-F5344CB8AC3E}">
        <p14:creationId xmlns:p14="http://schemas.microsoft.com/office/powerpoint/2010/main" val="1596695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75FC05-69B4-B243-A757-66FD23B56D6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Tree>
    <p:extLst>
      <p:ext uri="{BB962C8B-B14F-4D97-AF65-F5344CB8AC3E}">
        <p14:creationId xmlns:p14="http://schemas.microsoft.com/office/powerpoint/2010/main" val="28201369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A6B27F-AF1E-6748-9000-72A858F2DF6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11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8242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1066869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9167530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3C7F1E-036C-E749-A5AB-A6C8F23EA0C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857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13</a:t>
            </a:r>
          </a:p>
        </p:txBody>
      </p:sp>
    </p:spTree>
    <p:extLst>
      <p:ext uri="{BB962C8B-B14F-4D97-AF65-F5344CB8AC3E}">
        <p14:creationId xmlns:p14="http://schemas.microsoft.com/office/powerpoint/2010/main" val="20350784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4193091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AFAAA-9BA0-2147-904F-1FFC190FBFC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Tree>
    <p:extLst>
      <p:ext uri="{BB962C8B-B14F-4D97-AF65-F5344CB8AC3E}">
        <p14:creationId xmlns:p14="http://schemas.microsoft.com/office/powerpoint/2010/main" val="1260899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900905" cy="307777"/>
          </a:xfrm>
          <a:prstGeom prst="rect">
            <a:avLst/>
          </a:prstGeom>
          <a:noFill/>
        </p:spPr>
        <p:txBody>
          <a:bodyPr wrap="none" rtlCol="0">
            <a:spAutoFit/>
          </a:bodyPr>
          <a:lstStyle/>
          <a:p>
            <a:r>
              <a:rPr lang="en-US" sz="1400"/>
              <a:t>app1.kubeoncloud.com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898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F2C13D-EB62-6D47-B811-1F9C79A9103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Root Record: </a:t>
            </a:r>
            <a:r>
              <a:rPr lang="en-IN" err="1"/>
              <a:t>kubeoncloud.com</a:t>
            </a:r>
            <a:endParaRPr lang="en-IN"/>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azurerm_dns_a_record</a:t>
            </a:r>
            <a:r>
              <a:rPr lang="en-IN"/>
              <a:t> – www Record: </a:t>
            </a:r>
            <a:r>
              <a:rPr lang="en-IN" err="1"/>
              <a:t>www.kubeoncloud.com</a:t>
            </a:r>
            <a:endParaRPr lang="en-IN"/>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app1.kubeoncloud.com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Tree>
    <p:extLst>
      <p:ext uri="{BB962C8B-B14F-4D97-AF65-F5344CB8AC3E}">
        <p14:creationId xmlns:p14="http://schemas.microsoft.com/office/powerpoint/2010/main" val="505343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4EB89B-58F7-F240-8421-EAA1C049EC0D}"/>
              </a:ext>
            </a:extLst>
          </p:cNvPr>
          <p:cNvSpPr>
            <a:spLocks noGrp="1"/>
          </p:cNvSpPr>
          <p:nvPr>
            <p:ph type="ftr" sz="quarter" idx="10"/>
          </p:nvPr>
        </p:nvSpPr>
        <p:spPr/>
        <p:txBody>
          <a:bodyPr/>
          <a:lstStyle/>
          <a:p>
            <a:pPr algn="l"/>
            <a:r>
              <a:rPr lang="en-US" dirty="0"/>
              <a:t>© Kalyan Reddy Daida</a:t>
            </a:r>
            <a:endParaRPr lang="en-GB" dirty="0"/>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F679D7-2C0E-6445-B034-F1A3FB293A0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028A12-DF5D-F54F-BC82-62321E59108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815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15</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7049402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9B6871-F18F-F54E-98EB-31FA1BB32B4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Tree>
    <p:extLst>
      <p:ext uri="{BB962C8B-B14F-4D97-AF65-F5344CB8AC3E}">
        <p14:creationId xmlns:p14="http://schemas.microsoft.com/office/powerpoint/2010/main" val="1512566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86D05A-FD08-8F48-8BD0-0A2EF6C0845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pic>
        <p:nvPicPr>
          <p:cNvPr id="5" name="Picture 4">
            <a:extLst>
              <a:ext uri="{FF2B5EF4-FFF2-40B4-BE49-F238E27FC236}">
                <a16:creationId xmlns:a16="http://schemas.microsoft.com/office/drawing/2014/main" id="{3E6B4994-D91A-B547-9B78-09CC224E0262}"/>
              </a:ext>
            </a:extLst>
          </p:cNvPr>
          <p:cNvPicPr>
            <a:picLocks noChangeAspect="1"/>
          </p:cNvPicPr>
          <p:nvPr/>
        </p:nvPicPr>
        <p:blipFill>
          <a:blip r:embed="rId2"/>
          <a:stretch>
            <a:fillRect/>
          </a:stretch>
        </p:blipFill>
        <p:spPr>
          <a:xfrm>
            <a:off x="264717" y="1942445"/>
            <a:ext cx="14100965" cy="3826984"/>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476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154351-8837-044D-9AA5-21FCBAEC4CF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AA10E4-B474-EC43-B19B-9714F7432B3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99E438-42BD-DD47-BEBD-B5590082DB1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71B005-A577-8F46-B75A-2C1764088ED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Tree>
    <p:extLst>
      <p:ext uri="{BB962C8B-B14F-4D97-AF65-F5344CB8AC3E}">
        <p14:creationId xmlns:p14="http://schemas.microsoft.com/office/powerpoint/2010/main" val="2623712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16</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17 &amp; 18</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882039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5AE97-C31F-DC45-90C0-B578EC2D2D7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Tree>
    <p:extLst>
      <p:ext uri="{BB962C8B-B14F-4D97-AF65-F5344CB8AC3E}">
        <p14:creationId xmlns:p14="http://schemas.microsoft.com/office/powerpoint/2010/main" val="16918467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3214336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483040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F3EA8D-3B7E-B046-8AB7-329396E37A0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3044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0570837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3A9C-78AB-CC4E-97D7-D221B7603B6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Tree>
    <p:extLst>
      <p:ext uri="{BB962C8B-B14F-4D97-AF65-F5344CB8AC3E}">
        <p14:creationId xmlns:p14="http://schemas.microsoft.com/office/powerpoint/2010/main" val="13160935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2036B3-F06B-4F49-BAFE-31FC25964F6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Tree>
    <p:extLst>
      <p:ext uri="{BB962C8B-B14F-4D97-AF65-F5344CB8AC3E}">
        <p14:creationId xmlns:p14="http://schemas.microsoft.com/office/powerpoint/2010/main" val="14151086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 17 &amp; 18</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Tree>
    <p:extLst>
      <p:ext uri="{BB962C8B-B14F-4D97-AF65-F5344CB8AC3E}">
        <p14:creationId xmlns:p14="http://schemas.microsoft.com/office/powerpoint/2010/main" val="3812512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6742517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99E591-46B1-4F41-8398-A6A52CB8C09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Tree>
    <p:extLst>
      <p:ext uri="{BB962C8B-B14F-4D97-AF65-F5344CB8AC3E}">
        <p14:creationId xmlns:p14="http://schemas.microsoft.com/office/powerpoint/2010/main" val="3092320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61EE7D-6D5A-DC4F-B878-B76BC530EB2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80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A44ACF-96F7-D347-AB83-3AC920D4888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Tree>
    <p:extLst>
      <p:ext uri="{BB962C8B-B14F-4D97-AF65-F5344CB8AC3E}">
        <p14:creationId xmlns:p14="http://schemas.microsoft.com/office/powerpoint/2010/main" val="3045508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692941-8609-A044-B99E-AF6477A3057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Tree>
    <p:extLst>
      <p:ext uri="{BB962C8B-B14F-4D97-AF65-F5344CB8AC3E}">
        <p14:creationId xmlns:p14="http://schemas.microsoft.com/office/powerpoint/2010/main" val="14360794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BCAE4A-BCA9-2840-A161-E93A963D7F3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Tree>
    <p:extLst>
      <p:ext uri="{BB962C8B-B14F-4D97-AF65-F5344CB8AC3E}">
        <p14:creationId xmlns:p14="http://schemas.microsoft.com/office/powerpoint/2010/main" val="30178953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9B06D2-D723-454A-AC18-188912378D8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pic>
        <p:nvPicPr>
          <p:cNvPr id="5" name="Picture 4">
            <a:extLst>
              <a:ext uri="{FF2B5EF4-FFF2-40B4-BE49-F238E27FC236}">
                <a16:creationId xmlns:a16="http://schemas.microsoft.com/office/drawing/2014/main" id="{F1546860-FAEC-9746-81AB-C04505B9696A}"/>
              </a:ext>
            </a:extLst>
          </p:cNvPr>
          <p:cNvPicPr>
            <a:picLocks noChangeAspect="1"/>
          </p:cNvPicPr>
          <p:nvPr/>
        </p:nvPicPr>
        <p:blipFill>
          <a:blip r:embed="rId2"/>
          <a:stretch>
            <a:fillRect/>
          </a:stretch>
        </p:blipFill>
        <p:spPr>
          <a:xfrm>
            <a:off x="683623" y="2899091"/>
            <a:ext cx="13302343" cy="2844153"/>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168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9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19</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spTree>
    <p:extLst>
      <p:ext uri="{BB962C8B-B14F-4D97-AF65-F5344CB8AC3E}">
        <p14:creationId xmlns:p14="http://schemas.microsoft.com/office/powerpoint/2010/main" val="7337777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1404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24813694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E77618-4823-A041-BC9F-1CA02951DAB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Tree>
    <p:extLst>
      <p:ext uri="{BB962C8B-B14F-4D97-AF65-F5344CB8AC3E}">
        <p14:creationId xmlns:p14="http://schemas.microsoft.com/office/powerpoint/2010/main" val="18745791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26141-B757-3A45-ABBA-6E7A8215315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CB9DFA6-5B7B-244A-8351-30EFBFD45B84}"/>
              </a:ext>
            </a:extLst>
          </p:cNvPr>
          <p:cNvSpPr>
            <a:spLocks noGrp="1"/>
          </p:cNvSpPr>
          <p:nvPr>
            <p:ph type="title"/>
          </p:nvPr>
        </p:nvSpPr>
        <p:spPr>
          <a:xfrm>
            <a:off x="905357" y="28415"/>
            <a:ext cx="12618720" cy="1188851"/>
          </a:xfrm>
        </p:spPr>
        <p:txBody>
          <a:bodyPr/>
          <a:lstStyle/>
          <a:p>
            <a:r>
              <a:rPr lang="en-US" dirty="0"/>
              <a:t>Azure Application Gateway - Listeners</a:t>
            </a:r>
          </a:p>
        </p:txBody>
      </p:sp>
      <p:pic>
        <p:nvPicPr>
          <p:cNvPr id="6" name="Picture 5">
            <a:extLst>
              <a:ext uri="{FF2B5EF4-FFF2-40B4-BE49-F238E27FC236}">
                <a16:creationId xmlns:a16="http://schemas.microsoft.com/office/drawing/2014/main" id="{26359486-8739-AC49-9CE4-4DA267EB244F}"/>
              </a:ext>
            </a:extLst>
          </p:cNvPr>
          <p:cNvPicPr>
            <a:picLocks noChangeAspect="1"/>
          </p:cNvPicPr>
          <p:nvPr/>
        </p:nvPicPr>
        <p:blipFill>
          <a:blip r:embed="rId2"/>
          <a:stretch>
            <a:fillRect/>
          </a:stretch>
        </p:blipFill>
        <p:spPr>
          <a:xfrm>
            <a:off x="664972" y="1461658"/>
            <a:ext cx="13300455" cy="3883345"/>
          </a:xfrm>
          <a:prstGeom prst="rect">
            <a:avLst/>
          </a:prstGeom>
        </p:spPr>
      </p:pic>
    </p:spTree>
    <p:extLst>
      <p:ext uri="{BB962C8B-B14F-4D97-AF65-F5344CB8AC3E}">
        <p14:creationId xmlns:p14="http://schemas.microsoft.com/office/powerpoint/2010/main" val="38128855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79F52F-FAE8-D446-B5DB-AA0095FC0F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6F1CCAC-E560-094B-A9B4-7E61AAD39F22}"/>
              </a:ext>
            </a:extLst>
          </p:cNvPr>
          <p:cNvSpPr>
            <a:spLocks noGrp="1"/>
          </p:cNvSpPr>
          <p:nvPr>
            <p:ph type="title"/>
          </p:nvPr>
        </p:nvSpPr>
        <p:spPr>
          <a:xfrm>
            <a:off x="5268685" y="2667665"/>
            <a:ext cx="4365171" cy="1188851"/>
          </a:xfrm>
        </p:spPr>
        <p:txBody>
          <a:bodyPr>
            <a:normAutofit fontScale="90000"/>
          </a:bodyPr>
          <a:lstStyle/>
          <a:p>
            <a:r>
              <a:rPr lang="en-US" dirty="0"/>
              <a:t>Azure Application Gateway  </a:t>
            </a:r>
            <a:r>
              <a:rPr lang="en-US" dirty="0">
                <a:solidFill>
                  <a:srgbClr val="389954"/>
                </a:solidFill>
              </a:rPr>
              <a:t>Listeners</a:t>
            </a:r>
          </a:p>
        </p:txBody>
      </p:sp>
      <p:pic>
        <p:nvPicPr>
          <p:cNvPr id="5" name="Picture 4">
            <a:extLst>
              <a:ext uri="{FF2B5EF4-FFF2-40B4-BE49-F238E27FC236}">
                <a16:creationId xmlns:a16="http://schemas.microsoft.com/office/drawing/2014/main" id="{71A0F37E-4BD2-1348-BEC7-1FB30CCFA72E}"/>
              </a:ext>
            </a:extLst>
          </p:cNvPr>
          <p:cNvPicPr>
            <a:picLocks noChangeAspect="1"/>
          </p:cNvPicPr>
          <p:nvPr/>
        </p:nvPicPr>
        <p:blipFill>
          <a:blip r:embed="rId2"/>
          <a:stretch>
            <a:fillRect/>
          </a:stretch>
        </p:blipFill>
        <p:spPr>
          <a:xfrm>
            <a:off x="637807" y="272807"/>
            <a:ext cx="4151907" cy="6610628"/>
          </a:xfrm>
          <a:prstGeom prst="rect">
            <a:avLst/>
          </a:prstGeom>
          <a:ln w="41275">
            <a:solidFill>
              <a:srgbClr val="138CC4"/>
            </a:solidFill>
          </a:ln>
        </p:spPr>
      </p:pic>
      <p:pic>
        <p:nvPicPr>
          <p:cNvPr id="6" name="Picture 5">
            <a:extLst>
              <a:ext uri="{FF2B5EF4-FFF2-40B4-BE49-F238E27FC236}">
                <a16:creationId xmlns:a16="http://schemas.microsoft.com/office/drawing/2014/main" id="{C2F1468C-CD8E-8842-BEBC-3201887BF168}"/>
              </a:ext>
            </a:extLst>
          </p:cNvPr>
          <p:cNvPicPr>
            <a:picLocks noChangeAspect="1"/>
          </p:cNvPicPr>
          <p:nvPr/>
        </p:nvPicPr>
        <p:blipFill>
          <a:blip r:embed="rId3"/>
          <a:stretch>
            <a:fillRect/>
          </a:stretch>
        </p:blipFill>
        <p:spPr>
          <a:xfrm>
            <a:off x="9987502" y="173928"/>
            <a:ext cx="4151907" cy="6808385"/>
          </a:xfrm>
          <a:prstGeom prst="rect">
            <a:avLst/>
          </a:prstGeom>
          <a:ln w="41275">
            <a:solidFill>
              <a:srgbClr val="138CC4"/>
            </a:solidFill>
          </a:ln>
        </p:spPr>
      </p:pic>
    </p:spTree>
    <p:extLst>
      <p:ext uri="{BB962C8B-B14F-4D97-AF65-F5344CB8AC3E}">
        <p14:creationId xmlns:p14="http://schemas.microsoft.com/office/powerpoint/2010/main" val="5227156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6E060-EC13-3342-94CA-4667731BC9C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56845DE-9AC8-AB4B-83D8-47CAEDF906E6}"/>
              </a:ext>
            </a:extLst>
          </p:cNvPr>
          <p:cNvSpPr>
            <a:spLocks noGrp="1"/>
          </p:cNvSpPr>
          <p:nvPr>
            <p:ph type="title"/>
          </p:nvPr>
        </p:nvSpPr>
        <p:spPr>
          <a:xfrm>
            <a:off x="1005840" y="22019"/>
            <a:ext cx="12618720" cy="1188851"/>
          </a:xfrm>
        </p:spPr>
        <p:txBody>
          <a:bodyPr/>
          <a:lstStyle/>
          <a:p>
            <a:r>
              <a:rPr lang="en-US" dirty="0"/>
              <a:t>Azure Application Gateway - Listeners</a:t>
            </a:r>
          </a:p>
        </p:txBody>
      </p:sp>
      <p:pic>
        <p:nvPicPr>
          <p:cNvPr id="5" name="Picture 4">
            <a:extLst>
              <a:ext uri="{FF2B5EF4-FFF2-40B4-BE49-F238E27FC236}">
                <a16:creationId xmlns:a16="http://schemas.microsoft.com/office/drawing/2014/main" id="{637083B4-6AF9-5140-B96F-8295511ED438}"/>
              </a:ext>
            </a:extLst>
          </p:cNvPr>
          <p:cNvPicPr>
            <a:picLocks noChangeAspect="1"/>
          </p:cNvPicPr>
          <p:nvPr/>
        </p:nvPicPr>
        <p:blipFill>
          <a:blip r:embed="rId2"/>
          <a:stretch>
            <a:fillRect/>
          </a:stretch>
        </p:blipFill>
        <p:spPr>
          <a:xfrm>
            <a:off x="2300140" y="1210870"/>
            <a:ext cx="10158402" cy="6201485"/>
          </a:xfrm>
          <a:prstGeom prst="rect">
            <a:avLst/>
          </a:prstGeom>
        </p:spPr>
      </p:pic>
    </p:spTree>
    <p:extLst>
      <p:ext uri="{BB962C8B-B14F-4D97-AF65-F5344CB8AC3E}">
        <p14:creationId xmlns:p14="http://schemas.microsoft.com/office/powerpoint/2010/main" val="24569425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7773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B0B45-77F1-B940-8355-F8D70DC5284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253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DBE6F-6925-1849-A737-DEFF8E1C378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Tree>
    <p:extLst>
      <p:ext uri="{BB962C8B-B14F-4D97-AF65-F5344CB8AC3E}">
        <p14:creationId xmlns:p14="http://schemas.microsoft.com/office/powerpoint/2010/main" val="37487876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69700-367F-6446-999D-9D1EF148377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pic>
        <p:nvPicPr>
          <p:cNvPr id="5" name="Picture 4">
            <a:extLst>
              <a:ext uri="{FF2B5EF4-FFF2-40B4-BE49-F238E27FC236}">
                <a16:creationId xmlns:a16="http://schemas.microsoft.com/office/drawing/2014/main" id="{14F89A74-6CAE-1843-B8FD-2BB8F9B21C85}"/>
              </a:ext>
            </a:extLst>
          </p:cNvPr>
          <p:cNvPicPr>
            <a:picLocks noChangeAspect="1"/>
          </p:cNvPicPr>
          <p:nvPr/>
        </p:nvPicPr>
        <p:blipFill>
          <a:blip r:embed="rId2"/>
          <a:stretch>
            <a:fillRect/>
          </a:stretch>
        </p:blipFill>
        <p:spPr>
          <a:xfrm>
            <a:off x="371789" y="2055076"/>
            <a:ext cx="13677725" cy="3531807"/>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0A3AD-DF75-AF4C-ADA1-36FC507E379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Tree>
    <p:extLst>
      <p:ext uri="{BB962C8B-B14F-4D97-AF65-F5344CB8AC3E}">
        <p14:creationId xmlns:p14="http://schemas.microsoft.com/office/powerpoint/2010/main" val="394922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a:solidFill>
                  <a:schemeClr val="accent4">
                    <a:lumMod val="75000"/>
                  </a:schemeClr>
                </a:solidFill>
              </a:rPr>
              <a:t>Private DNS Zone</a:t>
            </a:r>
          </a:p>
          <a:p>
            <a:pPr algn="ctr"/>
            <a:r>
              <a:rPr lang="en-US" sz="1600" err="1">
                <a:solidFill>
                  <a:schemeClr val="accent4">
                    <a:lumMod val="75000"/>
                  </a:schemeClr>
                </a:solidFill>
              </a:rPr>
              <a:t>terraformguru.com</a:t>
            </a:r>
            <a:endParaRPr lang="en-US" sz="160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err="1">
                <a:solidFill>
                  <a:schemeClr val="accent4">
                    <a:lumMod val="75000"/>
                  </a:schemeClr>
                </a:solidFill>
              </a:rPr>
              <a:t>applb.terraformguru.com</a:t>
            </a:r>
            <a:endParaRPr lang="en-US" sz="1600">
              <a:solidFill>
                <a:schemeClr val="accent4">
                  <a:lumMod val="75000"/>
                </a:schemeClr>
              </a:solidFill>
            </a:endParaRPr>
          </a:p>
        </p:txBody>
      </p:sp>
    </p:spTree>
    <p:extLst>
      <p:ext uri="{BB962C8B-B14F-4D97-AF65-F5344CB8AC3E}">
        <p14:creationId xmlns:p14="http://schemas.microsoft.com/office/powerpoint/2010/main" val="34364391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979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819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20</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Tree>
    <p:extLst>
      <p:ext uri="{BB962C8B-B14F-4D97-AF65-F5344CB8AC3E}">
        <p14:creationId xmlns:p14="http://schemas.microsoft.com/office/powerpoint/2010/main" val="15942327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1424443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251521-FE0A-A04D-AE50-935ADE3F70E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Tree>
    <p:extLst>
      <p:ext uri="{BB962C8B-B14F-4D97-AF65-F5344CB8AC3E}">
        <p14:creationId xmlns:p14="http://schemas.microsoft.com/office/powerpoint/2010/main" val="33908082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5B0E7F-8614-0644-85F1-1B8172B7F52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Tree>
    <p:extLst>
      <p:ext uri="{BB962C8B-B14F-4D97-AF65-F5344CB8AC3E}">
        <p14:creationId xmlns:p14="http://schemas.microsoft.com/office/powerpoint/2010/main" val="30087797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DDDF8-4B5D-2C46-9EE2-3AFB853177D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C14057-6AC7-0547-A2DC-B3D8B69A9FC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Terraform on Azure with IaC DevOps SRE | </a:t>
            </a:r>
            <a:r>
              <a:rPr lang="en-US" sz="6000" dirty="0">
                <a:solidFill>
                  <a:srgbClr val="FFFF00"/>
                </a:solidFill>
              </a:rPr>
              <a:t>Real-World 25 Demos</a:t>
            </a:r>
            <a:endParaRPr lang="en-US" sz="6000" dirty="0"/>
          </a:p>
        </p:txBody>
      </p:sp>
      <p:sp>
        <p:nvSpPr>
          <p:cNvPr id="3" name="Subtitle 2"/>
          <p:cNvSpPr>
            <a:spLocks noGrp="1"/>
          </p:cNvSpPr>
          <p:nvPr>
            <p:ph type="subTitle" idx="1"/>
          </p:nvPr>
        </p:nvSpPr>
        <p:spPr>
          <a:xfrm>
            <a:off x="452062" y="6628271"/>
            <a:ext cx="8569236" cy="1400305"/>
          </a:xfrm>
        </p:spPr>
        <p:txBody>
          <a:bodyPr/>
          <a:lstStyle/>
          <a:p>
            <a:r>
              <a:rPr lang="en-US" dirty="0"/>
              <a:t>Kalyan Reddy Daida</a:t>
            </a:r>
          </a:p>
        </p:txBody>
      </p:sp>
    </p:spTree>
    <p:extLst>
      <p:ext uri="{BB962C8B-B14F-4D97-AF65-F5344CB8AC3E}">
        <p14:creationId xmlns:p14="http://schemas.microsoft.com/office/powerpoint/2010/main" val="1390560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terraformguru.com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applb.terraformguru.com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kubeoncloud.com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kubeoncloud.com</a:t>
            </a:r>
            <a:endParaRPr lang="en-US" sz="1600" dirty="0">
              <a:solidFill>
                <a:srgbClr val="0070C0"/>
              </a:solidFill>
            </a:endParaRPr>
          </a:p>
          <a:p>
            <a:r>
              <a:rPr lang="en-US" sz="1600" dirty="0">
                <a:solidFill>
                  <a:srgbClr val="0070C0"/>
                </a:solidFill>
              </a:rPr>
              <a:t>http://</a:t>
            </a:r>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http://app1.kubeoncloud.com</a:t>
            </a: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kubeoncloud.com</a:t>
            </a:r>
            <a:endParaRPr lang="en-US" sz="1600" dirty="0">
              <a:solidFill>
                <a:srgbClr val="0070C0"/>
              </a:solidFill>
            </a:endParaRPr>
          </a:p>
          <a:p>
            <a:r>
              <a:rPr lang="en-US" sz="1600" dirty="0" err="1">
                <a:solidFill>
                  <a:srgbClr val="0070C0"/>
                </a:solidFill>
              </a:rPr>
              <a:t>www.kubeoncloud.com</a:t>
            </a:r>
            <a:endParaRPr lang="en-US" sz="1600" dirty="0">
              <a:solidFill>
                <a:srgbClr val="0070C0"/>
              </a:solidFill>
            </a:endParaRPr>
          </a:p>
          <a:p>
            <a:r>
              <a:rPr lang="en-US" sz="1600" dirty="0">
                <a:solidFill>
                  <a:srgbClr val="0070C0"/>
                </a:solidFill>
              </a:rPr>
              <a:t>app1.kubeoncloud.com</a:t>
            </a:r>
          </a:p>
        </p:txBody>
      </p:sp>
    </p:spTree>
    <p:extLst>
      <p:ext uri="{BB962C8B-B14F-4D97-AF65-F5344CB8AC3E}">
        <p14:creationId xmlns:p14="http://schemas.microsoft.com/office/powerpoint/2010/main" val="28064861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754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21</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22</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Tree>
    <p:extLst>
      <p:ext uri="{BB962C8B-B14F-4D97-AF65-F5344CB8AC3E}">
        <p14:creationId xmlns:p14="http://schemas.microsoft.com/office/powerpoint/2010/main" val="32995456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5BA1F6-A056-044F-9AFD-991A717269F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Tree>
    <p:extLst>
      <p:ext uri="{BB962C8B-B14F-4D97-AF65-F5344CB8AC3E}">
        <p14:creationId xmlns:p14="http://schemas.microsoft.com/office/powerpoint/2010/main" val="39655200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27CA6-561C-654A-9F57-7102EBB55A6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Tree>
    <p:extLst>
      <p:ext uri="{BB962C8B-B14F-4D97-AF65-F5344CB8AC3E}">
        <p14:creationId xmlns:p14="http://schemas.microsoft.com/office/powerpoint/2010/main" val="36068130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C8EAA3-C37B-C24F-92DC-853C221811A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pic>
        <p:nvPicPr>
          <p:cNvPr id="5" name="Picture 4">
            <a:extLst>
              <a:ext uri="{FF2B5EF4-FFF2-40B4-BE49-F238E27FC236}">
                <a16:creationId xmlns:a16="http://schemas.microsoft.com/office/drawing/2014/main" id="{77668DBD-1CA4-F64E-9888-9478D7C6FE80}"/>
              </a:ext>
            </a:extLst>
          </p:cNvPr>
          <p:cNvPicPr>
            <a:picLocks noChangeAspect="1"/>
          </p:cNvPicPr>
          <p:nvPr/>
        </p:nvPicPr>
        <p:blipFill>
          <a:blip r:embed="rId2"/>
          <a:stretch>
            <a:fillRect/>
          </a:stretch>
        </p:blipFill>
        <p:spPr>
          <a:xfrm>
            <a:off x="599440" y="1590567"/>
            <a:ext cx="13746480" cy="5755347"/>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C48C8-AB9A-A844-B02E-7E7C9F328CA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DAE8E0-B796-FB44-B0BE-7E36D76CF8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76354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 22</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6942618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463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2542951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14429971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13254671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47614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66E7C9-BEAA-F645-B304-BD0856437FB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1523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7509794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21973065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97C8C-0C4E-F841-8E00-00ADE1C700CE}"/>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26313741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dirty="0"/>
              <a:t>© Kalyan Reddy Daida</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268072975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3" name="Picture 2">
            <a:extLst>
              <a:ext uri="{FF2B5EF4-FFF2-40B4-BE49-F238E27FC236}">
                <a16:creationId xmlns:a16="http://schemas.microsoft.com/office/drawing/2014/main" id="{92C1D49A-C19E-804C-ADA3-7625170BFBC9}"/>
              </a:ext>
            </a:extLst>
          </p:cNvPr>
          <p:cNvPicPr>
            <a:picLocks noChangeAspect="1"/>
          </p:cNvPicPr>
          <p:nvPr/>
        </p:nvPicPr>
        <p:blipFill>
          <a:blip r:embed="rId2"/>
          <a:stretch>
            <a:fillRect/>
          </a:stretch>
        </p:blipFill>
        <p:spPr>
          <a:xfrm>
            <a:off x="2151549" y="1041244"/>
            <a:ext cx="11473011" cy="6481187"/>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Tree>
    <p:extLst>
      <p:ext uri="{BB962C8B-B14F-4D97-AF65-F5344CB8AC3E}">
        <p14:creationId xmlns:p14="http://schemas.microsoft.com/office/powerpoint/2010/main" val="51798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Tree>
    <p:extLst>
      <p:ext uri="{BB962C8B-B14F-4D97-AF65-F5344CB8AC3E}">
        <p14:creationId xmlns:p14="http://schemas.microsoft.com/office/powerpoint/2010/main" val="16219193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7B69FC-614A-E44C-8976-3E628507DA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pic>
        <p:nvPicPr>
          <p:cNvPr id="5" name="Picture 4">
            <a:extLst>
              <a:ext uri="{FF2B5EF4-FFF2-40B4-BE49-F238E27FC236}">
                <a16:creationId xmlns:a16="http://schemas.microsoft.com/office/drawing/2014/main" id="{10BAA0A7-AE8C-5A47-90E2-6FE76D1CCE24}"/>
              </a:ext>
            </a:extLst>
          </p:cNvPr>
          <p:cNvPicPr>
            <a:picLocks noChangeAspect="1"/>
          </p:cNvPicPr>
          <p:nvPr/>
        </p:nvPicPr>
        <p:blipFill>
          <a:blip r:embed="rId2"/>
          <a:stretch>
            <a:fillRect/>
          </a:stretch>
        </p:blipFill>
        <p:spPr>
          <a:xfrm>
            <a:off x="367990" y="1585343"/>
            <a:ext cx="14061417" cy="5741008"/>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83F003-7AF1-834B-9A24-84E95922A15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Tree>
    <p:extLst>
      <p:ext uri="{BB962C8B-B14F-4D97-AF65-F5344CB8AC3E}">
        <p14:creationId xmlns:p14="http://schemas.microsoft.com/office/powerpoint/2010/main" val="39023820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8BF024-D953-5C41-BCC0-C5FF65944BB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5" name="Picture 4">
            <a:extLst>
              <a:ext uri="{FF2B5EF4-FFF2-40B4-BE49-F238E27FC236}">
                <a16:creationId xmlns:a16="http://schemas.microsoft.com/office/drawing/2014/main" id="{28263780-5FA7-D94F-BC78-BED3F467B1B1}"/>
              </a:ext>
            </a:extLst>
          </p:cNvPr>
          <p:cNvPicPr>
            <a:picLocks noChangeAspect="1"/>
          </p:cNvPicPr>
          <p:nvPr/>
        </p:nvPicPr>
        <p:blipFill>
          <a:blip r:embed="rId2"/>
          <a:stretch>
            <a:fillRect/>
          </a:stretch>
        </p:blipFill>
        <p:spPr>
          <a:xfrm>
            <a:off x="5191120" y="153062"/>
            <a:ext cx="9080127" cy="7075052"/>
          </a:xfrm>
          <a:prstGeom prst="rect">
            <a:avLst/>
          </a:prstGeom>
        </p:spPr>
      </p:pic>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spTree>
    <p:extLst>
      <p:ext uri="{BB962C8B-B14F-4D97-AF65-F5344CB8AC3E}">
        <p14:creationId xmlns:p14="http://schemas.microsoft.com/office/powerpoint/2010/main" val="277723568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spTree>
    <p:extLst>
      <p:ext uri="{BB962C8B-B14F-4D97-AF65-F5344CB8AC3E}">
        <p14:creationId xmlns:p14="http://schemas.microsoft.com/office/powerpoint/2010/main" val="12166510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Tree>
    <p:extLst>
      <p:ext uri="{BB962C8B-B14F-4D97-AF65-F5344CB8AC3E}">
        <p14:creationId xmlns:p14="http://schemas.microsoft.com/office/powerpoint/2010/main" val="23727429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6165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199984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BD046-1148-DE40-BF71-83F44F60059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Tree>
    <p:extLst>
      <p:ext uri="{BB962C8B-B14F-4D97-AF65-F5344CB8AC3E}">
        <p14:creationId xmlns:p14="http://schemas.microsoft.com/office/powerpoint/2010/main" val="17914469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ADD2B5-775E-A441-B93D-8C95CF88F10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Tree>
    <p:extLst>
      <p:ext uri="{BB962C8B-B14F-4D97-AF65-F5344CB8AC3E}">
        <p14:creationId xmlns:p14="http://schemas.microsoft.com/office/powerpoint/2010/main" val="159320131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Tree>
    <p:extLst>
      <p:ext uri="{BB962C8B-B14F-4D97-AF65-F5344CB8AC3E}">
        <p14:creationId xmlns:p14="http://schemas.microsoft.com/office/powerpoint/2010/main" val="35179063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4F1352-3CF2-AB4C-AD69-C69714018F9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76D180-3925-6B4A-A68C-09D07F28E5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Tree>
    <p:extLst>
      <p:ext uri="{BB962C8B-B14F-4D97-AF65-F5344CB8AC3E}">
        <p14:creationId xmlns:p14="http://schemas.microsoft.com/office/powerpoint/2010/main" val="40215145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87D122-0065-6045-8296-3FA75191A0C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pic>
        <p:nvPicPr>
          <p:cNvPr id="5" name="Picture 4">
            <a:extLst>
              <a:ext uri="{FF2B5EF4-FFF2-40B4-BE49-F238E27FC236}">
                <a16:creationId xmlns:a16="http://schemas.microsoft.com/office/drawing/2014/main" id="{72913A14-CEAF-1C47-829D-6B4CD80F6C4D}"/>
              </a:ext>
            </a:extLst>
          </p:cNvPr>
          <p:cNvPicPr>
            <a:picLocks noChangeAspect="1"/>
          </p:cNvPicPr>
          <p:nvPr/>
        </p:nvPicPr>
        <p:blipFill>
          <a:blip r:embed="rId2"/>
          <a:stretch>
            <a:fillRect/>
          </a:stretch>
        </p:blipFill>
        <p:spPr>
          <a:xfrm>
            <a:off x="892628" y="1162822"/>
            <a:ext cx="12626680" cy="6391864"/>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Tree>
    <p:extLst>
      <p:ext uri="{BB962C8B-B14F-4D97-AF65-F5344CB8AC3E}">
        <p14:creationId xmlns:p14="http://schemas.microsoft.com/office/powerpoint/2010/main" val="11516003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953498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157196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5" name="Picture 4">
            <a:extLst>
              <a:ext uri="{FF2B5EF4-FFF2-40B4-BE49-F238E27FC236}">
                <a16:creationId xmlns:a16="http://schemas.microsoft.com/office/drawing/2014/main" id="{6BDFA36C-3A6A-6E4B-BD68-5E61F036115F}"/>
              </a:ext>
            </a:extLst>
          </p:cNvPr>
          <p:cNvPicPr>
            <a:picLocks noChangeAspect="1"/>
          </p:cNvPicPr>
          <p:nvPr/>
        </p:nvPicPr>
        <p:blipFill>
          <a:blip r:embed="rId2"/>
          <a:stretch>
            <a:fillRect/>
          </a:stretch>
        </p:blipFill>
        <p:spPr>
          <a:xfrm>
            <a:off x="5529943" y="153064"/>
            <a:ext cx="8842322" cy="7260107"/>
          </a:xfrm>
          <a:prstGeom prst="rect">
            <a:avLst/>
          </a:prstGeom>
        </p:spPr>
      </p:pic>
    </p:spTree>
    <p:extLst>
      <p:ext uri="{BB962C8B-B14F-4D97-AF65-F5344CB8AC3E}">
        <p14:creationId xmlns:p14="http://schemas.microsoft.com/office/powerpoint/2010/main" val="17102661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E161B-FA2C-D246-9D61-619F8B6DAD6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F92C94A-A28A-D944-BC41-F518F58B5C92}"/>
              </a:ext>
            </a:extLst>
          </p:cNvPr>
          <p:cNvSpPr>
            <a:spLocks noGrp="1"/>
          </p:cNvSpPr>
          <p:nvPr>
            <p:ph type="title"/>
          </p:nvPr>
        </p:nvSpPr>
        <p:spPr>
          <a:xfrm>
            <a:off x="377126" y="2906485"/>
            <a:ext cx="4510559" cy="1110343"/>
          </a:xfrm>
        </p:spPr>
        <p:txBody>
          <a:bodyPr>
            <a:normAutofit fontScale="90000"/>
          </a:bodyPr>
          <a:lstStyle/>
          <a:p>
            <a:r>
              <a:rPr lang="en-US" dirty="0"/>
              <a:t>UMS </a:t>
            </a:r>
            <a:br>
              <a:rPr lang="en-US" dirty="0"/>
            </a:br>
            <a:r>
              <a:rPr lang="en-US" dirty="0"/>
              <a:t>List Users after</a:t>
            </a:r>
            <a:br>
              <a:rPr lang="en-US" dirty="0"/>
            </a:br>
            <a:r>
              <a:rPr lang="en-US" dirty="0"/>
              <a:t>Create User</a:t>
            </a:r>
          </a:p>
        </p:txBody>
      </p:sp>
      <p:pic>
        <p:nvPicPr>
          <p:cNvPr id="5" name="Picture 4">
            <a:extLst>
              <a:ext uri="{FF2B5EF4-FFF2-40B4-BE49-F238E27FC236}">
                <a16:creationId xmlns:a16="http://schemas.microsoft.com/office/drawing/2014/main" id="{5E1AF08A-D77B-1D44-8848-DA49663AC0C2}"/>
              </a:ext>
            </a:extLst>
          </p:cNvPr>
          <p:cNvPicPr>
            <a:picLocks noChangeAspect="1"/>
          </p:cNvPicPr>
          <p:nvPr/>
        </p:nvPicPr>
        <p:blipFill>
          <a:blip r:embed="rId2"/>
          <a:stretch>
            <a:fillRect/>
          </a:stretch>
        </p:blipFill>
        <p:spPr>
          <a:xfrm>
            <a:off x="5469771" y="130628"/>
            <a:ext cx="8979445" cy="7467600"/>
          </a:xfrm>
          <a:prstGeom prst="rect">
            <a:avLst/>
          </a:prstGeom>
        </p:spPr>
      </p:pic>
    </p:spTree>
    <p:extLst>
      <p:ext uri="{BB962C8B-B14F-4D97-AF65-F5344CB8AC3E}">
        <p14:creationId xmlns:p14="http://schemas.microsoft.com/office/powerpoint/2010/main" val="35314574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5B349-22A9-704D-8C68-3764636AD27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004C649-8E10-9447-9C07-A79C5DCDBEC6}"/>
              </a:ext>
            </a:extLst>
          </p:cNvPr>
          <p:cNvSpPr>
            <a:spLocks noGrp="1"/>
          </p:cNvSpPr>
          <p:nvPr>
            <p:ph type="title"/>
          </p:nvPr>
        </p:nvSpPr>
        <p:spPr>
          <a:xfrm>
            <a:off x="0" y="3194466"/>
            <a:ext cx="5181601" cy="1188851"/>
          </a:xfrm>
        </p:spPr>
        <p:txBody>
          <a:bodyPr>
            <a:normAutofit fontScale="90000"/>
          </a:bodyPr>
          <a:lstStyle/>
          <a:p>
            <a:r>
              <a:rPr lang="en-US" dirty="0"/>
              <a:t>UMS </a:t>
            </a:r>
            <a:br>
              <a:rPr lang="en-US" dirty="0"/>
            </a:br>
            <a:r>
              <a:rPr lang="en-US" dirty="0"/>
              <a:t> Login with </a:t>
            </a:r>
            <a:br>
              <a:rPr lang="en-US" dirty="0"/>
            </a:br>
            <a:r>
              <a:rPr lang="en-US" dirty="0"/>
              <a:t>newly Created User</a:t>
            </a:r>
          </a:p>
        </p:txBody>
      </p:sp>
      <p:pic>
        <p:nvPicPr>
          <p:cNvPr id="5" name="Picture 4">
            <a:extLst>
              <a:ext uri="{FF2B5EF4-FFF2-40B4-BE49-F238E27FC236}">
                <a16:creationId xmlns:a16="http://schemas.microsoft.com/office/drawing/2014/main" id="{BFBF8E15-2590-FE4F-B127-8B85D1DFF519}"/>
              </a:ext>
            </a:extLst>
          </p:cNvPr>
          <p:cNvPicPr>
            <a:picLocks noChangeAspect="1"/>
          </p:cNvPicPr>
          <p:nvPr/>
        </p:nvPicPr>
        <p:blipFill>
          <a:blip r:embed="rId2"/>
          <a:stretch>
            <a:fillRect/>
          </a:stretch>
        </p:blipFill>
        <p:spPr>
          <a:xfrm>
            <a:off x="5561692" y="142176"/>
            <a:ext cx="9015975" cy="7456053"/>
          </a:xfrm>
          <a:prstGeom prst="rect">
            <a:avLst/>
          </a:prstGeom>
        </p:spPr>
      </p:pic>
    </p:spTree>
    <p:extLst>
      <p:ext uri="{BB962C8B-B14F-4D97-AF65-F5344CB8AC3E}">
        <p14:creationId xmlns:p14="http://schemas.microsoft.com/office/powerpoint/2010/main" val="271132439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D84780-A2C7-F14E-8DB2-3AAA6C5F17A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24</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270104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A2781-7769-D448-8F8B-9CA273CDCEF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Tree>
    <p:extLst>
      <p:ext uri="{BB962C8B-B14F-4D97-AF65-F5344CB8AC3E}">
        <p14:creationId xmlns:p14="http://schemas.microsoft.com/office/powerpoint/2010/main" val="1395790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1</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2</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3</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5</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7" name="Picture 6">
            <a:extLst>
              <a:ext uri="{FF2B5EF4-FFF2-40B4-BE49-F238E27FC236}">
                <a16:creationId xmlns:a16="http://schemas.microsoft.com/office/drawing/2014/main"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6</a:t>
            </a:r>
          </a:p>
        </p:txBody>
      </p:sp>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72D349-A39E-A74E-B2E8-3371ACE5643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sp>
        <p:nvSpPr>
          <p:cNvPr id="8" name="Rounded Rectangle 7">
            <a:extLst>
              <a:ext uri="{FF2B5EF4-FFF2-40B4-BE49-F238E27FC236}">
                <a16:creationId xmlns:a16="http://schemas.microsoft.com/office/drawing/2014/main"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10 Minutes</a:t>
            </a:r>
          </a:p>
        </p:txBody>
      </p:sp>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28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3DA462-3974-E546-BAA3-F0AA784036DC}"/>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a:t>ALL LIVE SLIDES ARE BEFORE THIS SLIDE</a:t>
            </a:r>
          </a:p>
        </p:txBody>
      </p:sp>
    </p:spTree>
    <p:extLst>
      <p:ext uri="{BB962C8B-B14F-4D97-AF65-F5344CB8AC3E}">
        <p14:creationId xmlns:p14="http://schemas.microsoft.com/office/powerpoint/2010/main" val="2890545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stacksimplify.com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Tree>
    <p:extLst>
      <p:ext uri="{BB962C8B-B14F-4D97-AF65-F5344CB8AC3E}">
        <p14:creationId xmlns:p14="http://schemas.microsoft.com/office/powerpoint/2010/main" val="2393602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838445-6003-A84E-A4F4-9489FA985DC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4008470" cy="553998"/>
          </a:xfrm>
          <a:prstGeom prst="rect">
            <a:avLst/>
          </a:prstGeom>
          <a:noFill/>
        </p:spPr>
        <p:txBody>
          <a:bodyPr wrap="none" rtlCol="0">
            <a:spAutoFit/>
          </a:bodyPr>
          <a:lstStyle/>
          <a:p>
            <a:r>
              <a:rPr lang="en-IN" sz="1500" dirty="0">
                <a:solidFill>
                  <a:schemeClr val="accent4">
                    <a:lumMod val="75000"/>
                  </a:schemeClr>
                </a:solidFill>
              </a:rPr>
              <a:t>http://app1.terraformguru.com/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http://app1.terraformguru.com/app1/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4008470" cy="553998"/>
          </a:xfrm>
          <a:prstGeom prst="rect">
            <a:avLst/>
          </a:prstGeom>
          <a:noFill/>
        </p:spPr>
        <p:txBody>
          <a:bodyPr wrap="none" rtlCol="0">
            <a:spAutoFit/>
          </a:bodyPr>
          <a:lstStyle/>
          <a:p>
            <a:r>
              <a:rPr lang="en-IN" sz="1500" dirty="0">
                <a:solidFill>
                  <a:schemeClr val="accent3">
                    <a:lumMod val="75000"/>
                  </a:schemeClr>
                </a:solidFill>
              </a:rPr>
              <a:t>http://app2.terraformguru.com/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http://app2.terraformguru.com/app2/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09766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80282F-8EAE-1045-BFE1-E3EF0E88AFEA}"/>
              </a:ext>
            </a:extLst>
          </p:cNvPr>
          <p:cNvSpPr>
            <a:spLocks noGrp="1"/>
          </p:cNvSpPr>
          <p:nvPr>
            <p:ph type="ftr" sz="quarter" idx="10"/>
          </p:nvPr>
        </p:nvSpPr>
        <p:spPr/>
        <p:txBody>
          <a:bodyPr/>
          <a:lstStyle/>
          <a:p>
            <a:pPr algn="l"/>
            <a:r>
              <a:rPr lang="en-GB" dirty="0"/>
              <a:t>@Kalyan Reddy Daida</a:t>
            </a:r>
          </a:p>
        </p:txBody>
      </p:sp>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98702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3077896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3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0D1A6-E27B-6444-BC90-CC22F114AAA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Tree>
    <p:extLst>
      <p:ext uri="{BB962C8B-B14F-4D97-AF65-F5344CB8AC3E}">
        <p14:creationId xmlns:p14="http://schemas.microsoft.com/office/powerpoint/2010/main" val="400329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dirty="0"/>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Tree>
    <p:extLst>
      <p:ext uri="{BB962C8B-B14F-4D97-AF65-F5344CB8AC3E}">
        <p14:creationId xmlns:p14="http://schemas.microsoft.com/office/powerpoint/2010/main" val="239962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941D1E-4229-4742-824C-1404F69EF44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pic>
        <p:nvPicPr>
          <p:cNvPr id="5" name="Picture 4">
            <a:extLst>
              <a:ext uri="{FF2B5EF4-FFF2-40B4-BE49-F238E27FC236}">
                <a16:creationId xmlns:a16="http://schemas.microsoft.com/office/drawing/2014/main" id="{2EA54248-C5C4-8F40-98A0-1E8E05B35507}"/>
              </a:ext>
            </a:extLst>
          </p:cNvPr>
          <p:cNvPicPr>
            <a:picLocks noChangeAspect="1"/>
          </p:cNvPicPr>
          <p:nvPr/>
        </p:nvPicPr>
        <p:blipFill>
          <a:blip r:embed="rId2"/>
          <a:stretch>
            <a:fillRect/>
          </a:stretch>
        </p:blipFill>
        <p:spPr>
          <a:xfrm>
            <a:off x="112555" y="1391498"/>
            <a:ext cx="14405289" cy="6026626"/>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pic>
        <p:nvPicPr>
          <p:cNvPr id="5" name="Picture 4">
            <a:extLst>
              <a:ext uri="{FF2B5EF4-FFF2-40B4-BE49-F238E27FC236}">
                <a16:creationId xmlns:a16="http://schemas.microsoft.com/office/drawing/2014/main" id="{6DFB6222-DABF-5E40-BE7D-E7F686077F7E}"/>
              </a:ext>
            </a:extLst>
          </p:cNvPr>
          <p:cNvPicPr>
            <a:picLocks noChangeAspect="1"/>
          </p:cNvPicPr>
          <p:nvPr/>
        </p:nvPicPr>
        <p:blipFill>
          <a:blip r:embed="rId2"/>
          <a:stretch>
            <a:fillRect/>
          </a:stretch>
        </p:blipFill>
        <p:spPr>
          <a:xfrm>
            <a:off x="3054409" y="317412"/>
            <a:ext cx="11341816" cy="7009189"/>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42814F-6143-CC42-B9FF-C0B5CB92D1B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3" name="Picture 2">
            <a:extLst>
              <a:ext uri="{FF2B5EF4-FFF2-40B4-BE49-F238E27FC236}">
                <a16:creationId xmlns:a16="http://schemas.microsoft.com/office/drawing/2014/main" id="{BCCF1D07-7BB2-124B-B5F0-6C930A21870D}"/>
              </a:ext>
            </a:extLst>
          </p:cNvPr>
          <p:cNvPicPr>
            <a:picLocks noChangeAspect="1"/>
          </p:cNvPicPr>
          <p:nvPr/>
        </p:nvPicPr>
        <p:blipFill>
          <a:blip r:embed="rId2"/>
          <a:stretch>
            <a:fillRect/>
          </a:stretch>
        </p:blipFill>
        <p:spPr>
          <a:xfrm>
            <a:off x="234175" y="1219301"/>
            <a:ext cx="13837870" cy="5985313"/>
          </a:xfrm>
          <a:prstGeom prst="rect">
            <a:avLst/>
          </a:prstGeom>
        </p:spPr>
      </p:pic>
    </p:spTree>
    <p:extLst>
      <p:ext uri="{BB962C8B-B14F-4D97-AF65-F5344CB8AC3E}">
        <p14:creationId xmlns:p14="http://schemas.microsoft.com/office/powerpoint/2010/main" val="412223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EBF97F-333D-1146-92E8-56ECBD83714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Tree>
    <p:extLst>
      <p:ext uri="{BB962C8B-B14F-4D97-AF65-F5344CB8AC3E}">
        <p14:creationId xmlns:p14="http://schemas.microsoft.com/office/powerpoint/2010/main" val="3548240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D75EE9-909E-4349-8F88-A74FB9C4B9C0}"/>
              </a:ext>
            </a:extLst>
          </p:cNvPr>
          <p:cNvSpPr>
            <a:spLocks noGrp="1"/>
          </p:cNvSpPr>
          <p:nvPr>
            <p:ph type="ftr" sz="quarter" idx="10"/>
          </p:nvPr>
        </p:nvSpPr>
        <p:spPr/>
        <p:txBody>
          <a:bodyPr/>
          <a:lstStyle/>
          <a:p>
            <a:pPr algn="l"/>
            <a:r>
              <a:rPr lang="en-US" dirty="0"/>
              <a:t>© Kalyan Reddy Daida</a:t>
            </a:r>
            <a:endParaRPr lang="en-GB" dirty="0"/>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 23</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96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6D2FEA-DD15-6C42-9778-12FC82A43C5D}"/>
              </a:ext>
            </a:extLst>
          </p:cNvPr>
          <p:cNvSpPr>
            <a:spLocks noGrp="1"/>
          </p:cNvSpPr>
          <p:nvPr>
            <p:ph type="ftr" sz="quarter" idx="10"/>
          </p:nvPr>
        </p:nvSpPr>
        <p:spPr>
          <a:xfrm>
            <a:off x="0" y="7741207"/>
            <a:ext cx="2503714" cy="438150"/>
          </a:xfrm>
        </p:spPr>
        <p:txBody>
          <a:bodyPr/>
          <a:lstStyle/>
          <a:p>
            <a:pPr algn="l"/>
            <a:r>
              <a:rPr lang="en-GB" dirty="0"/>
              <a:t>@Kalyan Reddy Daida</a:t>
            </a:r>
          </a:p>
        </p:txBody>
      </p:sp>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Tree>
    <p:extLst>
      <p:ext uri="{BB962C8B-B14F-4D97-AF65-F5344CB8AC3E}">
        <p14:creationId xmlns:p14="http://schemas.microsoft.com/office/powerpoint/2010/main" val="3677859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4B7187-9C75-BD4B-8374-F4A7CD98CE9B}"/>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282356"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terraformguru.com</a:t>
            </a:r>
            <a:endParaRPr lang="en-IN" sz="1500" dirty="0">
              <a:solidFill>
                <a:srgbClr val="389954"/>
              </a:solidFill>
            </a:endParaRPr>
          </a:p>
          <a:p>
            <a:r>
              <a:rPr lang="en-IN" sz="1500" dirty="0">
                <a:solidFill>
                  <a:srgbClr val="389954"/>
                </a:solidFill>
              </a:rPr>
              <a:t>https://</a:t>
            </a:r>
            <a:r>
              <a:rPr lang="en-IN" sz="1500" dirty="0" err="1">
                <a:solidFill>
                  <a:srgbClr val="389954"/>
                </a:solidFill>
              </a:rPr>
              <a:t>terraformguru.com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BDAC-000C-D94D-84CB-65B62DDE241A}"/>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Tree>
    <p:extLst>
      <p:ext uri="{BB962C8B-B14F-4D97-AF65-F5344CB8AC3E}">
        <p14:creationId xmlns:p14="http://schemas.microsoft.com/office/powerpoint/2010/main" val="404198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pic>
        <p:nvPicPr>
          <p:cNvPr id="5" name="Picture 4">
            <a:extLst>
              <a:ext uri="{FF2B5EF4-FFF2-40B4-BE49-F238E27FC236}">
                <a16:creationId xmlns:a16="http://schemas.microsoft.com/office/drawing/2014/main" id="{65A04049-C322-BC40-8C2E-1879F352AD9C}"/>
              </a:ext>
            </a:extLst>
          </p:cNvPr>
          <p:cNvPicPr>
            <a:picLocks noChangeAspect="1"/>
          </p:cNvPicPr>
          <p:nvPr/>
        </p:nvPicPr>
        <p:blipFill>
          <a:blip r:embed="rId2"/>
          <a:stretch>
            <a:fillRect/>
          </a:stretch>
        </p:blipFill>
        <p:spPr>
          <a:xfrm>
            <a:off x="3732893" y="1301749"/>
            <a:ext cx="7588250" cy="61131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pic>
        <p:nvPicPr>
          <p:cNvPr id="5" name="Picture 4">
            <a:extLst>
              <a:ext uri="{FF2B5EF4-FFF2-40B4-BE49-F238E27FC236}">
                <a16:creationId xmlns:a16="http://schemas.microsoft.com/office/drawing/2014/main" id="{07E71B5F-893D-9C48-9DA0-87A8306566D7}"/>
              </a:ext>
            </a:extLst>
          </p:cNvPr>
          <p:cNvPicPr>
            <a:picLocks noChangeAspect="1"/>
          </p:cNvPicPr>
          <p:nvPr/>
        </p:nvPicPr>
        <p:blipFill>
          <a:blip r:embed="rId2"/>
          <a:stretch>
            <a:fillRect/>
          </a:stretch>
        </p:blipFill>
        <p:spPr>
          <a:xfrm>
            <a:off x="2591707" y="1041976"/>
            <a:ext cx="9839779" cy="6439812"/>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2E770-02EE-F243-8F85-5EAB3543F34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68668"/>
          </a:xfrm>
        </p:spPr>
        <p:txBody>
          <a:bodyPr>
            <a:normAutofit fontScale="90000"/>
          </a:bodyPr>
          <a:lstStyle/>
          <a:p>
            <a:r>
              <a:rPr lang="en-US" dirty="0"/>
              <a:t>UMS – List Users Screen</a:t>
            </a:r>
          </a:p>
        </p:txBody>
      </p:sp>
      <p:pic>
        <p:nvPicPr>
          <p:cNvPr id="5" name="Picture 4">
            <a:extLst>
              <a:ext uri="{FF2B5EF4-FFF2-40B4-BE49-F238E27FC236}">
                <a16:creationId xmlns:a16="http://schemas.microsoft.com/office/drawing/2014/main" id="{76939155-BD4D-604E-BE3A-C45AE558ACA4}"/>
              </a:ext>
            </a:extLst>
          </p:cNvPr>
          <p:cNvPicPr>
            <a:picLocks noChangeAspect="1"/>
          </p:cNvPicPr>
          <p:nvPr/>
        </p:nvPicPr>
        <p:blipFill>
          <a:blip r:embed="rId2"/>
          <a:stretch>
            <a:fillRect/>
          </a:stretch>
        </p:blipFill>
        <p:spPr>
          <a:xfrm>
            <a:off x="2183039" y="921228"/>
            <a:ext cx="10264322" cy="6717662"/>
          </a:xfrm>
          <a:prstGeom prst="rect">
            <a:avLst/>
          </a:prstGeom>
        </p:spPr>
      </p:pic>
    </p:spTree>
    <p:extLst>
      <p:ext uri="{BB962C8B-B14F-4D97-AF65-F5344CB8AC3E}">
        <p14:creationId xmlns:p14="http://schemas.microsoft.com/office/powerpoint/2010/main" val="364761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B8F30-369B-A044-83AB-7A6A27E6C87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Demo-1</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Demo-2</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Demo-3</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Demo-4</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273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149188-79FC-5940-8F7C-38D284EB05A0}"/>
              </a:ext>
            </a:extLst>
          </p:cNvPr>
          <p:cNvSpPr>
            <a:spLocks noGrp="1"/>
          </p:cNvSpPr>
          <p:nvPr>
            <p:ph type="ftr" sz="quarter" idx="10"/>
          </p:nvPr>
        </p:nvSpPr>
        <p:spPr/>
        <p:txBody>
          <a:bodyPr/>
          <a:lstStyle/>
          <a:p>
            <a:pPr algn="l"/>
            <a:r>
              <a:rPr lang="en-US" dirty="0"/>
              <a:t>© Kalyan Reddy Daida</a:t>
            </a:r>
            <a:endParaRPr lang="en-GB" dirty="0"/>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Demo 4</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3235E6-2716-D24D-81BF-65179051733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61DA0C4-9221-544A-B970-4B6B074C7712}"/>
              </a:ext>
            </a:extLst>
          </p:cNvPr>
          <p:cNvSpPr>
            <a:spLocks noGrp="1"/>
          </p:cNvSpPr>
          <p:nvPr>
            <p:ph type="title"/>
          </p:nvPr>
        </p:nvSpPr>
        <p:spPr>
          <a:xfrm>
            <a:off x="1005840" y="3320807"/>
            <a:ext cx="12618720" cy="1188851"/>
          </a:xfrm>
        </p:spPr>
        <p:txBody>
          <a:bodyPr/>
          <a:lstStyle/>
          <a:p>
            <a:r>
              <a:rPr lang="en-US" dirty="0"/>
              <a:t>THANK YOU</a:t>
            </a:r>
          </a:p>
        </p:txBody>
      </p:sp>
    </p:spTree>
    <p:extLst>
      <p:ext uri="{BB962C8B-B14F-4D97-AF65-F5344CB8AC3E}">
        <p14:creationId xmlns:p14="http://schemas.microsoft.com/office/powerpoint/2010/main" val="239276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81888" y="2290126"/>
            <a:ext cx="8074491" cy="2321286"/>
          </a:xfrm>
        </p:spPr>
        <p:txBody>
          <a:bodyPr>
            <a:noAutofit/>
          </a:bodyPr>
          <a:lstStyle/>
          <a:p>
            <a:pPr marL="0" indent="0" algn="ctr">
              <a:buNone/>
            </a:pPr>
            <a:r>
              <a:rPr lang="en-US" sz="14000" b="1" dirty="0">
                <a:solidFill>
                  <a:schemeClr val="accent6">
                    <a:lumMod val="75000"/>
                  </a:schemeClr>
                </a:solidFill>
              </a:rPr>
              <a:t>Terraform</a:t>
            </a:r>
          </a:p>
          <a:p>
            <a:pPr marL="0" indent="0" algn="ctr">
              <a:buNone/>
            </a:pPr>
            <a:r>
              <a:rPr lang="en-US" sz="14000" b="1" dirty="0">
                <a:solidFill>
                  <a:schemeClr val="accent6">
                    <a:lumMod val="75000"/>
                  </a:schemeClr>
                </a:solidFill>
              </a:rPr>
              <a:t>Courses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579" y="1383642"/>
            <a:ext cx="5758102" cy="575810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2724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6FF153-4680-4C40-B85A-F24D13F7BDF0}"/>
              </a:ext>
            </a:extLst>
          </p:cNvPr>
          <p:cNvSpPr>
            <a:spLocks noGrp="1"/>
          </p:cNvSpPr>
          <p:nvPr>
            <p:ph type="ftr" sz="quarter" idx="10"/>
          </p:nvPr>
        </p:nvSpPr>
        <p:spPr/>
        <p:txBody>
          <a:bodyPr/>
          <a:lstStyle/>
          <a:p>
            <a:pPr algn="l"/>
            <a:r>
              <a:rPr lang="en-US"/>
              <a:t>© Kalyan Reddy Daida</a:t>
            </a:r>
            <a:endParaRPr lang="en-GB" dirty="0"/>
          </a:p>
        </p:txBody>
      </p:sp>
      <p:cxnSp>
        <p:nvCxnSpPr>
          <p:cNvPr id="6" name="Straight Connector 5">
            <a:extLst>
              <a:ext uri="{FF2B5EF4-FFF2-40B4-BE49-F238E27FC236}">
                <a16:creationId xmlns:a16="http://schemas.microsoft.com/office/drawing/2014/main" id="{8CC17B46-2FE1-0345-AA3D-5E1B9FE1AE06}"/>
              </a:ext>
            </a:extLst>
          </p:cNvPr>
          <p:cNvCxnSpPr>
            <a:cxnSpLocks/>
          </p:cNvCxnSpPr>
          <p:nvPr/>
        </p:nvCxnSpPr>
        <p:spPr>
          <a:xfrm>
            <a:off x="7228114" y="163286"/>
            <a:ext cx="0" cy="7424057"/>
          </a:xfrm>
          <a:prstGeom prst="line">
            <a:avLst/>
          </a:prstGeom>
          <a:ln w="762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0B35D3-C253-334F-BB6D-3C630C677DA3}"/>
              </a:ext>
            </a:extLst>
          </p:cNvPr>
          <p:cNvCxnSpPr>
            <a:cxnSpLocks/>
          </p:cNvCxnSpPr>
          <p:nvPr/>
        </p:nvCxnSpPr>
        <p:spPr>
          <a:xfrm>
            <a:off x="114300" y="3799114"/>
            <a:ext cx="14401800" cy="0"/>
          </a:xfrm>
          <a:prstGeom prst="line">
            <a:avLst/>
          </a:prstGeom>
          <a:ln w="76200">
            <a:solidFill>
              <a:srgbClr val="138CC4"/>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5A14EF-CC49-1840-8631-F6A38C5B0F53}"/>
              </a:ext>
            </a:extLst>
          </p:cNvPr>
          <p:cNvSpPr txBox="1"/>
          <p:nvPr/>
        </p:nvSpPr>
        <p:spPr>
          <a:xfrm>
            <a:off x="2616438" y="65315"/>
            <a:ext cx="1151149" cy="707886"/>
          </a:xfrm>
          <a:prstGeom prst="rect">
            <a:avLst/>
          </a:prstGeom>
          <a:noFill/>
        </p:spPr>
        <p:txBody>
          <a:bodyPr wrap="none" rtlCol="0">
            <a:spAutoFit/>
          </a:bodyPr>
          <a:lstStyle/>
          <a:p>
            <a:r>
              <a:rPr lang="en-US" sz="4000" dirty="0">
                <a:solidFill>
                  <a:srgbClr val="138CC4"/>
                </a:solidFill>
              </a:rPr>
              <a:t>AWS</a:t>
            </a:r>
          </a:p>
        </p:txBody>
      </p:sp>
      <p:sp>
        <p:nvSpPr>
          <p:cNvPr id="15" name="TextBox 14">
            <a:extLst>
              <a:ext uri="{FF2B5EF4-FFF2-40B4-BE49-F238E27FC236}">
                <a16:creationId xmlns:a16="http://schemas.microsoft.com/office/drawing/2014/main" id="{8DACFED5-BBB5-854C-839B-1436B14EFDBA}"/>
              </a:ext>
            </a:extLst>
          </p:cNvPr>
          <p:cNvSpPr txBox="1"/>
          <p:nvPr/>
        </p:nvSpPr>
        <p:spPr>
          <a:xfrm>
            <a:off x="10493829" y="10886"/>
            <a:ext cx="1377685" cy="707886"/>
          </a:xfrm>
          <a:prstGeom prst="rect">
            <a:avLst/>
          </a:prstGeom>
          <a:noFill/>
        </p:spPr>
        <p:txBody>
          <a:bodyPr wrap="none" rtlCol="0">
            <a:spAutoFit/>
          </a:bodyPr>
          <a:lstStyle/>
          <a:p>
            <a:r>
              <a:rPr lang="en-US" sz="4000" dirty="0">
                <a:solidFill>
                  <a:srgbClr val="138CC4"/>
                </a:solidFill>
              </a:rPr>
              <a:t>Azure</a:t>
            </a:r>
          </a:p>
        </p:txBody>
      </p:sp>
      <p:pic>
        <p:nvPicPr>
          <p:cNvPr id="16" name="Picture 15">
            <a:extLst>
              <a:ext uri="{FF2B5EF4-FFF2-40B4-BE49-F238E27FC236}">
                <a16:creationId xmlns:a16="http://schemas.microsoft.com/office/drawing/2014/main" id="{FD594AEA-3B98-4444-8F34-21581FE2D6E3}"/>
              </a:ext>
            </a:extLst>
          </p:cNvPr>
          <p:cNvPicPr>
            <a:picLocks noChangeAspect="1"/>
          </p:cNvPicPr>
          <p:nvPr/>
        </p:nvPicPr>
        <p:blipFill>
          <a:blip r:embed="rId2"/>
          <a:stretch>
            <a:fillRect/>
          </a:stretch>
        </p:blipFill>
        <p:spPr>
          <a:xfrm>
            <a:off x="530679" y="1585608"/>
            <a:ext cx="6281057" cy="2013353"/>
          </a:xfrm>
          <a:prstGeom prst="rect">
            <a:avLst/>
          </a:prstGeom>
        </p:spPr>
      </p:pic>
      <p:pic>
        <p:nvPicPr>
          <p:cNvPr id="17" name="Picture 16">
            <a:extLst>
              <a:ext uri="{FF2B5EF4-FFF2-40B4-BE49-F238E27FC236}">
                <a16:creationId xmlns:a16="http://schemas.microsoft.com/office/drawing/2014/main" id="{FD1BC85F-9103-BC47-AD99-609F05494B07}"/>
              </a:ext>
            </a:extLst>
          </p:cNvPr>
          <p:cNvPicPr>
            <a:picLocks noChangeAspect="1"/>
          </p:cNvPicPr>
          <p:nvPr/>
        </p:nvPicPr>
        <p:blipFill>
          <a:blip r:embed="rId3"/>
          <a:stretch>
            <a:fillRect/>
          </a:stretch>
        </p:blipFill>
        <p:spPr>
          <a:xfrm>
            <a:off x="226934" y="4323323"/>
            <a:ext cx="6806081" cy="2178826"/>
          </a:xfrm>
          <a:prstGeom prst="rect">
            <a:avLst/>
          </a:prstGeom>
        </p:spPr>
      </p:pic>
      <p:pic>
        <p:nvPicPr>
          <p:cNvPr id="18" name="Picture 17">
            <a:extLst>
              <a:ext uri="{FF2B5EF4-FFF2-40B4-BE49-F238E27FC236}">
                <a16:creationId xmlns:a16="http://schemas.microsoft.com/office/drawing/2014/main" id="{4001822B-F234-4B48-880C-F618AAC73CDD}"/>
              </a:ext>
            </a:extLst>
          </p:cNvPr>
          <p:cNvPicPr>
            <a:picLocks noChangeAspect="1"/>
          </p:cNvPicPr>
          <p:nvPr/>
        </p:nvPicPr>
        <p:blipFill>
          <a:blip r:embed="rId4"/>
          <a:stretch>
            <a:fillRect/>
          </a:stretch>
        </p:blipFill>
        <p:spPr>
          <a:xfrm>
            <a:off x="7423214" y="1473876"/>
            <a:ext cx="6926445" cy="2225162"/>
          </a:xfrm>
          <a:prstGeom prst="rect">
            <a:avLst/>
          </a:prstGeom>
        </p:spPr>
      </p:pic>
      <p:pic>
        <p:nvPicPr>
          <p:cNvPr id="19" name="Picture 18">
            <a:extLst>
              <a:ext uri="{FF2B5EF4-FFF2-40B4-BE49-F238E27FC236}">
                <a16:creationId xmlns:a16="http://schemas.microsoft.com/office/drawing/2014/main" id="{BDE97928-C826-214E-8DE9-F5280A9773D6}"/>
              </a:ext>
            </a:extLst>
          </p:cNvPr>
          <p:cNvPicPr>
            <a:picLocks noChangeAspect="1"/>
          </p:cNvPicPr>
          <p:nvPr/>
        </p:nvPicPr>
        <p:blipFill>
          <a:blip r:embed="rId5"/>
          <a:stretch>
            <a:fillRect/>
          </a:stretch>
        </p:blipFill>
        <p:spPr>
          <a:xfrm>
            <a:off x="7415481" y="4242310"/>
            <a:ext cx="6598335" cy="1891673"/>
          </a:xfrm>
          <a:prstGeom prst="rect">
            <a:avLst/>
          </a:prstGeom>
        </p:spPr>
      </p:pic>
      <p:sp>
        <p:nvSpPr>
          <p:cNvPr id="20" name="Oval 19">
            <a:extLst>
              <a:ext uri="{FF2B5EF4-FFF2-40B4-BE49-F238E27FC236}">
                <a16:creationId xmlns:a16="http://schemas.microsoft.com/office/drawing/2014/main" id="{81B318D9-3888-AF43-8BAF-6B8D049CB98D}"/>
              </a:ext>
            </a:extLst>
          </p:cNvPr>
          <p:cNvSpPr/>
          <p:nvPr/>
        </p:nvSpPr>
        <p:spPr>
          <a:xfrm>
            <a:off x="5158466" y="226401"/>
            <a:ext cx="3944483" cy="7620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Concepts</a:t>
            </a:r>
          </a:p>
        </p:txBody>
      </p:sp>
      <p:sp>
        <p:nvSpPr>
          <p:cNvPr id="21" name="Oval 20">
            <a:extLst>
              <a:ext uri="{FF2B5EF4-FFF2-40B4-BE49-F238E27FC236}">
                <a16:creationId xmlns:a16="http://schemas.microsoft.com/office/drawing/2014/main" id="{DC535212-7C62-CD47-873B-6843D8D6843E}"/>
              </a:ext>
            </a:extLst>
          </p:cNvPr>
          <p:cNvSpPr/>
          <p:nvPr/>
        </p:nvSpPr>
        <p:spPr>
          <a:xfrm>
            <a:off x="4247820" y="6624875"/>
            <a:ext cx="5845611" cy="84216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Real-World Implementations on AWS &amp; Azure</a:t>
            </a:r>
          </a:p>
        </p:txBody>
      </p:sp>
      <p:pic>
        <p:nvPicPr>
          <p:cNvPr id="1026" name="Picture 2" descr="HashiCorp Cloud Engineer Certification - Terraform Associate">
            <a:extLst>
              <a:ext uri="{FF2B5EF4-FFF2-40B4-BE49-F238E27FC236}">
                <a16:creationId xmlns:a16="http://schemas.microsoft.com/office/drawing/2014/main" id="{C1EE43D7-510F-6C42-B3EE-0B5A0F705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50815" y="82686"/>
            <a:ext cx="1291114" cy="129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3A450E-0C06-AD4E-A4F5-DAE2DF325F15}"/>
              </a:ext>
            </a:extLst>
          </p:cNvPr>
          <p:cNvSpPr>
            <a:spLocks noGrp="1"/>
          </p:cNvSpPr>
          <p:nvPr>
            <p:ph type="ftr" sz="quarter" idx="10"/>
          </p:nvPr>
        </p:nvSpPr>
        <p:spPr>
          <a:xfrm>
            <a:off x="0" y="7741207"/>
            <a:ext cx="2514600" cy="438150"/>
          </a:xfrm>
        </p:spPr>
        <p:txBody>
          <a:bodyPr/>
          <a:lstStyle/>
          <a:p>
            <a:pPr algn="l"/>
            <a:r>
              <a:rPr lang="en-GB" dirty="0"/>
              <a:t>@Kalyan Reddy Daida</a:t>
            </a:r>
          </a:p>
        </p:txBody>
      </p:sp>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lstStyle/>
          <a:p>
            <a:r>
              <a:rPr lang="en-US" dirty="0">
                <a:solidFill>
                  <a:schemeClr val="accent6">
                    <a:lumMod val="75000"/>
                  </a:schemeClr>
                </a:solidFill>
              </a:rPr>
              <a:t>20 Azure Services</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Tree>
    <p:extLst>
      <p:ext uri="{BB962C8B-B14F-4D97-AF65-F5344CB8AC3E}">
        <p14:creationId xmlns:p14="http://schemas.microsoft.com/office/powerpoint/2010/main" val="12922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420823" y="2954155"/>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Fundamentals</a:t>
            </a:r>
          </a:p>
          <a:p>
            <a:pPr marL="0" indent="0" algn="ctr">
              <a:buNone/>
            </a:pPr>
            <a:r>
              <a:rPr lang="en-US" sz="7000" b="1" dirty="0">
                <a:solidFill>
                  <a:srgbClr val="0070C0"/>
                </a:solidFill>
              </a:rPr>
              <a:t>Pre-requisite Note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127212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DE4F87-90ED-B34E-81AA-2D56A43B91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904468" y="1137745"/>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going to learn Terraform Fundamentals for 3 hours</a:t>
            </a:r>
          </a:p>
        </p:txBody>
      </p:sp>
      <p:sp>
        <p:nvSpPr>
          <p:cNvPr id="10" name="Rounded Rectangle 9">
            <a:extLst>
              <a:ext uri="{FF2B5EF4-FFF2-40B4-BE49-F238E27FC236}">
                <a16:creationId xmlns:a16="http://schemas.microsoft.com/office/drawing/2014/main" id="{78DC742A-DA39-5A4E-BEEA-5288452C2DDF}"/>
              </a:ext>
            </a:extLst>
          </p:cNvPr>
          <p:cNvSpPr/>
          <p:nvPr/>
        </p:nvSpPr>
        <p:spPr>
          <a:xfrm>
            <a:off x="126123" y="6759315"/>
            <a:ext cx="1038422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on Azure with IaC DevOps SRE | Real-World 25 Demos</a:t>
            </a:r>
          </a:p>
        </p:txBody>
      </p:sp>
      <p:sp>
        <p:nvSpPr>
          <p:cNvPr id="12" name="Oval 11">
            <a:extLst>
              <a:ext uri="{FF2B5EF4-FFF2-40B4-BE49-F238E27FC236}">
                <a16:creationId xmlns:a16="http://schemas.microsoft.com/office/drawing/2014/main" id="{4AF3D208-CF3E-5343-9EFA-4F2D68CCDEFA}"/>
              </a:ext>
            </a:extLst>
          </p:cNvPr>
          <p:cNvSpPr/>
          <p:nvPr/>
        </p:nvSpPr>
        <p:spPr>
          <a:xfrm>
            <a:off x="9904468" y="2721013"/>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section is common for both Azure Terraform Courses</a:t>
            </a:r>
          </a:p>
        </p:txBody>
      </p:sp>
      <p:sp>
        <p:nvSpPr>
          <p:cNvPr id="13" name="Rounded Rectangle 12">
            <a:extLst>
              <a:ext uri="{FF2B5EF4-FFF2-40B4-BE49-F238E27FC236}">
                <a16:creationId xmlns:a16="http://schemas.microsoft.com/office/drawing/2014/main" id="{D3711DBF-0104-5144-A859-05871A392E79}"/>
              </a:ext>
            </a:extLst>
          </p:cNvPr>
          <p:cNvSpPr/>
          <p:nvPr/>
        </p:nvSpPr>
        <p:spPr>
          <a:xfrm>
            <a:off x="126124" y="5926735"/>
            <a:ext cx="1038422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 </a:t>
            </a:r>
            <a:r>
              <a:rPr lang="en-US" sz="3000" dirty="0" err="1"/>
              <a:t>HashiCorp</a:t>
            </a:r>
            <a:r>
              <a:rPr lang="en-US" sz="3000" dirty="0"/>
              <a:t> Certified Terraform Associate 70 Demos </a:t>
            </a:r>
          </a:p>
        </p:txBody>
      </p:sp>
      <p:sp>
        <p:nvSpPr>
          <p:cNvPr id="14" name="Rounded Rectangle 13">
            <a:extLst>
              <a:ext uri="{FF2B5EF4-FFF2-40B4-BE49-F238E27FC236}">
                <a16:creationId xmlns:a16="http://schemas.microsoft.com/office/drawing/2014/main" id="{0D70910D-6786-C145-8EF8-A6A53CC82EFA}"/>
              </a:ext>
            </a:extLst>
          </p:cNvPr>
          <p:cNvSpPr/>
          <p:nvPr/>
        </p:nvSpPr>
        <p:spPr>
          <a:xfrm>
            <a:off x="10631214" y="5926734"/>
            <a:ext cx="387306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remaining 60 Demos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10631214" y="6759315"/>
            <a:ext cx="387306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Real-World 25 Demos</a:t>
            </a:r>
          </a:p>
        </p:txBody>
      </p:sp>
    </p:spTree>
    <p:extLst>
      <p:ext uri="{BB962C8B-B14F-4D97-AF65-F5344CB8AC3E}">
        <p14:creationId xmlns:p14="http://schemas.microsoft.com/office/powerpoint/2010/main" val="1267037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8879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D085C-E66D-A241-81FF-EE5DBB7633CD}"/>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Tree>
    <p:extLst>
      <p:ext uri="{BB962C8B-B14F-4D97-AF65-F5344CB8AC3E}">
        <p14:creationId xmlns:p14="http://schemas.microsoft.com/office/powerpoint/2010/main" val="3325241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Many Problems at many places in manual process</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E8FE0-8DB6-054D-93CC-1EB22BE294F1}"/>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F72DF5-E2A4-B448-8523-207D2E2EFC84}"/>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E52B3-7C12-2843-B968-CC4153825A68}"/>
              </a:ext>
            </a:extLst>
          </p:cNvPr>
          <p:cNvSpPr>
            <a:spLocks noGrp="1"/>
          </p:cNvSpPr>
          <p:nvPr>
            <p:ph type="ftr" sz="quarter" idx="10"/>
          </p:nvPr>
        </p:nvSpPr>
        <p:spPr>
          <a:xfrm>
            <a:off x="0" y="7741207"/>
            <a:ext cx="2242457" cy="438150"/>
          </a:xfrm>
        </p:spPr>
        <p:txBody>
          <a:bodyPr/>
          <a:lstStyle/>
          <a:p>
            <a:pPr algn="l"/>
            <a:r>
              <a:rPr lang="en-GB" dirty="0"/>
              <a:t>@Kalyan Reddy Daida</a:t>
            </a:r>
          </a:p>
        </p:txBody>
      </p:sp>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30+ Terraform</a:t>
            </a:r>
          </a:p>
          <a:p>
            <a:pPr algn="ctr"/>
            <a:r>
              <a:rPr lang="en-US" sz="3000" dirty="0"/>
              <a:t>Concepts</a:t>
            </a:r>
          </a:p>
        </p:txBody>
      </p:sp>
    </p:spTree>
    <p:extLst>
      <p:ext uri="{BB962C8B-B14F-4D97-AF65-F5344CB8AC3E}">
        <p14:creationId xmlns:p14="http://schemas.microsoft.com/office/powerpoint/2010/main" val="2913723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A85C33-9865-D442-AE9A-5A3192F0DFF3}"/>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3107562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B4485-765E-3647-87A1-D7854AB2E67F}"/>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3333389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7623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B97CD6-2D50-BB46-A3D7-E49A406B714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21741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AA8757-1F13-1940-8E2E-5C8F10C4F36A}"/>
              </a:ext>
            </a:extLst>
          </p:cNvPr>
          <p:cNvSpPr>
            <a:spLocks noGrp="1"/>
          </p:cNvSpPr>
          <p:nvPr>
            <p:ph type="ftr" sz="quarter" idx="10"/>
          </p:nvPr>
        </p:nvSpPr>
        <p:spPr/>
        <p:txBody>
          <a:bodyPr/>
          <a:lstStyle/>
          <a:p>
            <a:pPr algn="l"/>
            <a:r>
              <a:rPr lang="en-US" dirty="0"/>
              <a:t>© Kalyan Reddy Daida</a:t>
            </a:r>
            <a:endParaRPr lang="en-GB" dirty="0"/>
          </a:p>
        </p:txBody>
      </p:sp>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48912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C2F4B2-02D4-C347-9F09-F60184E955E8}"/>
              </a:ext>
            </a:extLst>
          </p:cNvPr>
          <p:cNvSpPr>
            <a:spLocks noGrp="1"/>
          </p:cNvSpPr>
          <p:nvPr>
            <p:ph type="ftr" sz="quarter" idx="10"/>
          </p:nvPr>
        </p:nvSpPr>
        <p:spPr/>
        <p:txBody>
          <a:bodyPr/>
          <a:lstStyle/>
          <a:p>
            <a:pPr algn="l"/>
            <a:r>
              <a:rPr lang="en-US" dirty="0"/>
              <a:t>© Kalyan Reddy Daida</a:t>
            </a:r>
            <a:endParaRPr lang="en-GB" dirty="0"/>
          </a:p>
        </p:txBody>
      </p:sp>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AC7CBA-A254-904C-8AC0-2F0C5C6AAC87}"/>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55550-85E8-3446-A24F-39D89E12B3C0}"/>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30+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20+</a:t>
            </a:r>
          </a:p>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Tree>
    <p:extLst>
      <p:ext uri="{BB962C8B-B14F-4D97-AF65-F5344CB8AC3E}">
        <p14:creationId xmlns:p14="http://schemas.microsoft.com/office/powerpoint/2010/main" val="2163385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A3A74A-A06B-9D4B-940A-0AA074A0D9F0}"/>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BB7A28-F196-CD49-815D-EA4C9FA670E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C97CF5-77BF-7B47-91AD-D8EB7E2CBDD7}"/>
              </a:ext>
            </a:extLst>
          </p:cNvPr>
          <p:cNvSpPr>
            <a:spLocks noGrp="1"/>
          </p:cNvSpPr>
          <p:nvPr>
            <p:ph type="ftr" sz="quarter" idx="10"/>
          </p:nvPr>
        </p:nvSpPr>
        <p:spPr/>
        <p:txBody>
          <a:bodyPr/>
          <a:lstStyle/>
          <a:p>
            <a:pPr algn="l"/>
            <a:r>
              <a:rPr lang="en-US" dirty="0"/>
              <a:t>© Kalyan Reddy Daida</a:t>
            </a:r>
            <a:endParaRPr lang="en-GB" dirty="0"/>
          </a:p>
        </p:txBody>
      </p:sp>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983495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83F669-C2E5-DE42-B776-116F17867F9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334048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ACE1F-75BF-0249-9ECE-1F3EC4A54534}"/>
              </a:ext>
            </a:extLst>
          </p:cNvPr>
          <p:cNvSpPr>
            <a:spLocks noGrp="1"/>
          </p:cNvSpPr>
          <p:nvPr>
            <p:ph type="ftr" sz="quarter" idx="10"/>
          </p:nvPr>
        </p:nvSpPr>
        <p:spPr/>
        <p:txBody>
          <a:bodyPr/>
          <a:lstStyle/>
          <a:p>
            <a:pPr algn="l"/>
            <a:r>
              <a:rPr lang="en-US" dirty="0"/>
              <a:t>© Kalyan Reddy Daida</a:t>
            </a:r>
            <a:endParaRPr lang="en-GB" dirty="0"/>
          </a:p>
        </p:txBody>
      </p:sp>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0938A-A336-A64D-B505-5180EE3A062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D7A4E0-8EDE-AB42-B4CE-1068BA8E40D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Passing Metadata to </a:t>
            </a:r>
          </a:p>
          <a:p>
            <a:pPr algn="ctr"/>
            <a:r>
              <a:rPr lang="en-US"/>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0F0877-B747-164D-938F-4C2CACF92DE5}"/>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947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86564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A4CB90-4F8F-5544-B8B3-D4F3BAC16FE2}"/>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C5798-8F60-AE48-9DEB-BB2C01207623}"/>
              </a:ext>
            </a:extLst>
          </p:cNvPr>
          <p:cNvSpPr>
            <a:spLocks noGrp="1"/>
          </p:cNvSpPr>
          <p:nvPr>
            <p:ph type="ftr" sz="quarter" idx="10"/>
          </p:nvPr>
        </p:nvSpPr>
        <p:spPr/>
        <p:txBody>
          <a:bodyPr/>
          <a:lstStyle/>
          <a:p>
            <a:pPr algn="l"/>
            <a:r>
              <a:rPr lang="en-US" dirty="0"/>
              <a:t>© Kalyan Reddy Daida</a:t>
            </a:r>
            <a:endParaRPr lang="en-GB" dirty="0"/>
          </a:p>
        </p:txBody>
      </p:sp>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77B59B-6ECF-2B4E-9B24-BEF2F8180618}"/>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6" name="Picture 5">
            <a:extLst>
              <a:ext uri="{FF2B5EF4-FFF2-40B4-BE49-F238E27FC236}">
                <a16:creationId xmlns:a16="http://schemas.microsoft.com/office/drawing/2014/main"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2899472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173B8A-8971-B24E-A169-F61440C6BA96}"/>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AC171-3750-9544-A94B-8FC1F95D832D}"/>
              </a:ext>
            </a:extLst>
          </p:cNvPr>
          <p:cNvSpPr>
            <a:spLocks noGrp="1"/>
          </p:cNvSpPr>
          <p:nvPr>
            <p:ph type="ftr" sz="quarter" idx="10"/>
          </p:nvPr>
        </p:nvSpPr>
        <p:spPr/>
        <p:txBody>
          <a:bodyPr/>
          <a:lstStyle/>
          <a:p>
            <a:pPr algn="l"/>
            <a:r>
              <a:rPr lang="en-US" dirty="0"/>
              <a:t>© Kalyan Reddy Daida</a:t>
            </a:r>
            <a:endParaRPr lang="en-GB" dirty="0"/>
          </a:p>
        </p:txBody>
      </p:sp>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164057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2FC553-6E5B-C04F-A4A0-580078B5CA99}"/>
              </a:ext>
            </a:extLst>
          </p:cNvPr>
          <p:cNvSpPr>
            <a:spLocks noGrp="1"/>
          </p:cNvSpPr>
          <p:nvPr>
            <p:ph type="ftr" sz="quarter" idx="10"/>
          </p:nvPr>
        </p:nvSpPr>
        <p:spPr/>
        <p:txBody>
          <a:bodyPr/>
          <a:lstStyle/>
          <a:p>
            <a:pPr algn="l"/>
            <a:r>
              <a:rPr lang="en-US" dirty="0"/>
              <a:t>© Kalyan Reddy Daida</a:t>
            </a:r>
            <a:endParaRPr lang="en-GB" dirty="0"/>
          </a:p>
        </p:txBody>
      </p:sp>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dirty="0"/>
              <a:t>© Kalyan Reddy Daida</a:t>
            </a:r>
            <a:endParaRPr lang="en-GB" dirty="0"/>
          </a:p>
        </p:txBody>
      </p:sp>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380439234"/>
      </p:ext>
    </p:extLst>
  </p:cSld>
  <p:clrMapOvr>
    <a:masterClrMapping/>
  </p:clrMapOvr>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4420</TotalTime>
  <Words>14290</Words>
  <Application>Microsoft Macintosh PowerPoint</Application>
  <PresentationFormat>Custom</PresentationFormat>
  <Paragraphs>3950</Paragraphs>
  <Slides>368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368</vt:i4>
      </vt:variant>
    </vt:vector>
  </HeadingPairs>
  <TitlesOfParts>
    <vt:vector size="373" baseType="lpstr">
      <vt:lpstr>Aharoni</vt:lpstr>
      <vt:lpstr>Arial</vt:lpstr>
      <vt:lpstr>Calibri</vt:lpstr>
      <vt:lpstr>Calibri Light</vt:lpstr>
      <vt:lpstr>Office Theme</vt:lpstr>
      <vt:lpstr>Terraform on Azure with IaC DevOps SRE |  Real-World 25 Demos    </vt:lpstr>
      <vt:lpstr>PowerPoint Presentation</vt:lpstr>
      <vt:lpstr>Terraform on Azure with IaC DevOps SRE | Real-World 25 Demos</vt:lpstr>
      <vt:lpstr>PowerPoint Presentation</vt:lpstr>
      <vt:lpstr>GitHub Step-by-Step Documentation</vt:lpstr>
      <vt:lpstr>20 Azure Services</vt:lpstr>
      <vt:lpstr>PowerPoint Presentation</vt:lpstr>
      <vt:lpstr>PowerPoint Presentation</vt:lpstr>
      <vt:lpstr>Terraform Configs</vt:lpstr>
      <vt:lpstr>Terraform  Configs</vt:lpstr>
      <vt:lpstr>GitHub Repositories</vt:lpstr>
      <vt:lpstr>PowerPoint Presentation</vt:lpstr>
      <vt:lpstr>PowerPoint Presentation</vt:lpstr>
      <vt:lpstr>Terraform Fundamentals</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PowerPoint Presentation</vt:lpstr>
      <vt:lpstr>Azure MySQL Single Server</vt:lpstr>
      <vt:lpstr>User Management Web Application</vt:lpstr>
      <vt:lpstr>UMS – Login Screen</vt:lpstr>
      <vt:lpstr>UMS – Landing Page Post Login</vt:lpstr>
      <vt:lpstr>UMS – List Users Screen</vt:lpstr>
      <vt:lpstr>PowerPoint Presentation</vt:lpstr>
      <vt:lpstr>PowerPoint Presentation</vt:lpstr>
      <vt:lpstr>THANK YOU</vt:lpstr>
      <vt:lpstr>PowerPoint Presentation</vt:lpstr>
      <vt:lpstr>PowerPoint Presentation</vt:lpstr>
      <vt:lpstr>PowerPoint Presentation</vt:lpstr>
      <vt:lpstr>Terraform Fundamentals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PowerPoint Presentation</vt:lpstr>
      <vt:lpstr>What is Terraform Backend ?</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Listeners</vt:lpstr>
      <vt:lpstr>Azure Application Gateway  Listeners</vt:lpstr>
      <vt:lpstr>Azure Application Gateway - Listeners</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 Landing Page Post Login</vt:lpstr>
      <vt:lpstr>UMS – List Users Screen</vt:lpstr>
      <vt:lpstr>UMS  Create Users Screen</vt:lpstr>
      <vt:lpstr>UMS  List Users after Create User</vt:lpstr>
      <vt:lpstr>UMS   Login with  newly Created User</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ALL LIVE SLIDES ARE BEFORE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Stack Simplify</cp:lastModifiedBy>
  <cp:revision>3</cp:revision>
  <cp:lastPrinted>2021-07-02T11:42:58Z</cp:lastPrinted>
  <dcterms:created xsi:type="dcterms:W3CDTF">2019-11-12T03:20:49Z</dcterms:created>
  <dcterms:modified xsi:type="dcterms:W3CDTF">2021-09-06T03:08:37Z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7571783</vt:lpwstr>
  </property>
  <property fmtid="{D5CDD505-2E9C-101B-9397-08002B2CF9AE}" name="NXPowerLiteSettings" pid="3">
    <vt:lpwstr>E700052003A000</vt:lpwstr>
  </property>
  <property fmtid="{D5CDD505-2E9C-101B-9397-08002B2CF9AE}" name="NXPowerLiteVersion" pid="4">
    <vt:lpwstr>D9.1.7</vt:lpwstr>
  </property>
</Properties>
</file>